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65" r:id="rId3"/>
    <p:sldId id="288" r:id="rId4"/>
    <p:sldId id="292" r:id="rId5"/>
    <p:sldId id="289" r:id="rId6"/>
    <p:sldId id="293" r:id="rId7"/>
    <p:sldId id="283" r:id="rId8"/>
    <p:sldId id="281" r:id="rId9"/>
    <p:sldId id="267" r:id="rId10"/>
    <p:sldId id="284" r:id="rId11"/>
    <p:sldId id="285" r:id="rId12"/>
    <p:sldId id="286" r:id="rId13"/>
    <p:sldId id="287" r:id="rId14"/>
    <p:sldId id="266" r:id="rId15"/>
    <p:sldId id="295" r:id="rId16"/>
    <p:sldId id="294" r:id="rId17"/>
    <p:sldId id="290" r:id="rId18"/>
    <p:sldId id="296" r:id="rId19"/>
    <p:sldId id="270" r:id="rId20"/>
    <p:sldId id="271" r:id="rId21"/>
    <p:sldId id="277" r:id="rId22"/>
    <p:sldId id="278" r:id="rId23"/>
    <p:sldId id="272" r:id="rId24"/>
    <p:sldId id="279" r:id="rId25"/>
    <p:sldId id="280" r:id="rId26"/>
    <p:sldId id="273" r:id="rId27"/>
    <p:sldId id="274" r:id="rId28"/>
    <p:sldId id="26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000000"/>
    <a:srgbClr val="F3F3F3"/>
    <a:srgbClr val="A9B7C6"/>
    <a:srgbClr val="ACBCB5"/>
    <a:srgbClr val="AFABAB"/>
    <a:srgbClr val="ADB9CA"/>
    <a:srgbClr val="A8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加旭 莊" userId="95729b4e-b1a2-49de-88a2-8f58ec7d7677" providerId="ADAL" clId="{BEC82A84-0439-4446-ABFC-549B3FF6228F}"/>
    <pc:docChg chg="undo redo custSel addSld delSld modSld sldOrd">
      <pc:chgData name="加旭 莊" userId="95729b4e-b1a2-49de-88a2-8f58ec7d7677" providerId="ADAL" clId="{BEC82A84-0439-4446-ABFC-549B3FF6228F}" dt="2020-12-17T09:59:02.155" v="616" actId="47"/>
      <pc:docMkLst>
        <pc:docMk/>
      </pc:docMkLst>
      <pc:sldChg chg="del">
        <pc:chgData name="加旭 莊" userId="95729b4e-b1a2-49de-88a2-8f58ec7d7677" providerId="ADAL" clId="{BEC82A84-0439-4446-ABFC-549B3FF6228F}" dt="2020-12-16T03:41:59.375" v="466" actId="47"/>
        <pc:sldMkLst>
          <pc:docMk/>
          <pc:sldMk cId="2710135625" sldId="257"/>
        </pc:sldMkLst>
      </pc:sldChg>
      <pc:sldChg chg="delSp add del mod">
        <pc:chgData name="加旭 莊" userId="95729b4e-b1a2-49de-88a2-8f58ec7d7677" providerId="ADAL" clId="{BEC82A84-0439-4446-ABFC-549B3FF6228F}" dt="2020-12-16T03:24:07.418" v="166" actId="47"/>
        <pc:sldMkLst>
          <pc:docMk/>
          <pc:sldMk cId="1234415653" sldId="258"/>
        </pc:sldMkLst>
        <pc:spChg chg="del">
          <ac:chgData name="加旭 莊" userId="95729b4e-b1a2-49de-88a2-8f58ec7d7677" providerId="ADAL" clId="{BEC82A84-0439-4446-ABFC-549B3FF6228F}" dt="2020-12-16T03:23:18.986" v="151" actId="21"/>
          <ac:spMkLst>
            <pc:docMk/>
            <pc:sldMk cId="1234415653" sldId="258"/>
            <ac:spMk id="21" creationId="{C88A45DE-34B6-4F9C-BEB0-1B07B9D9DDF3}"/>
          </ac:spMkLst>
        </pc:spChg>
      </pc:sldChg>
      <pc:sldChg chg="addSp delSp modSp mod">
        <pc:chgData name="加旭 莊" userId="95729b4e-b1a2-49de-88a2-8f58ec7d7677" providerId="ADAL" clId="{BEC82A84-0439-4446-ABFC-549B3FF6228F}" dt="2020-12-16T03:28:41.971" v="261" actId="20577"/>
        <pc:sldMkLst>
          <pc:docMk/>
          <pc:sldMk cId="1653609046" sldId="259"/>
        </pc:sldMkLst>
        <pc:spChg chg="mod">
          <ac:chgData name="加旭 莊" userId="95729b4e-b1a2-49de-88a2-8f58ec7d7677" providerId="ADAL" clId="{BEC82A84-0439-4446-ABFC-549B3FF6228F}" dt="2020-12-16T03:28:41.971" v="261" actId="20577"/>
          <ac:spMkLst>
            <pc:docMk/>
            <pc:sldMk cId="1653609046" sldId="259"/>
            <ac:spMk id="6" creationId="{3A03F372-6506-484E-AECF-09161B8DAB16}"/>
          </ac:spMkLst>
        </pc:spChg>
        <pc:picChg chg="add del mod modCrop">
          <ac:chgData name="加旭 莊" userId="95729b4e-b1a2-49de-88a2-8f58ec7d7677" providerId="ADAL" clId="{BEC82A84-0439-4446-ABFC-549B3FF6228F}" dt="2020-12-16T03:25:15.251" v="200" actId="1076"/>
          <ac:picMkLst>
            <pc:docMk/>
            <pc:sldMk cId="1653609046" sldId="259"/>
            <ac:picMk id="3" creationId="{7BECBFBB-C2B0-4466-8351-651AF8FCDC9F}"/>
          </ac:picMkLst>
        </pc:picChg>
        <pc:picChg chg="add del">
          <ac:chgData name="加旭 莊" userId="95729b4e-b1a2-49de-88a2-8f58ec7d7677" providerId="ADAL" clId="{BEC82A84-0439-4446-ABFC-549B3FF6228F}" dt="2020-12-16T03:24:07.835" v="167" actId="478"/>
          <ac:picMkLst>
            <pc:docMk/>
            <pc:sldMk cId="1653609046" sldId="259"/>
            <ac:picMk id="4" creationId="{56455297-D439-4D53-B401-FEF01B4677C4}"/>
          </ac:picMkLst>
        </pc:picChg>
      </pc:sldChg>
      <pc:sldChg chg="delSp del mod">
        <pc:chgData name="加旭 莊" userId="95729b4e-b1a2-49de-88a2-8f58ec7d7677" providerId="ADAL" clId="{BEC82A84-0439-4446-ABFC-549B3FF6228F}" dt="2020-12-16T03:40:33.381" v="432" actId="47"/>
        <pc:sldMkLst>
          <pc:docMk/>
          <pc:sldMk cId="3460078473" sldId="260"/>
        </pc:sldMkLst>
        <pc:picChg chg="del">
          <ac:chgData name="加旭 莊" userId="95729b4e-b1a2-49de-88a2-8f58ec7d7677" providerId="ADAL" clId="{BEC82A84-0439-4446-ABFC-549B3FF6228F}" dt="2020-12-16T03:40:05.877" v="431" actId="478"/>
          <ac:picMkLst>
            <pc:docMk/>
            <pc:sldMk cId="3460078473" sldId="260"/>
            <ac:picMk id="4" creationId="{56455297-D439-4D53-B401-FEF01B4677C4}"/>
          </ac:picMkLst>
        </pc:picChg>
      </pc:sldChg>
      <pc:sldChg chg="del">
        <pc:chgData name="加旭 莊" userId="95729b4e-b1a2-49de-88a2-8f58ec7d7677" providerId="ADAL" clId="{BEC82A84-0439-4446-ABFC-549B3FF6228F}" dt="2020-12-16T03:40:33.381" v="432" actId="47"/>
        <pc:sldMkLst>
          <pc:docMk/>
          <pc:sldMk cId="1013083315" sldId="261"/>
        </pc:sldMkLst>
      </pc:sldChg>
      <pc:sldChg chg="add del">
        <pc:chgData name="加旭 莊" userId="95729b4e-b1a2-49de-88a2-8f58ec7d7677" providerId="ADAL" clId="{BEC82A84-0439-4446-ABFC-549B3FF6228F}" dt="2020-12-16T03:24:07.418" v="166" actId="47"/>
        <pc:sldMkLst>
          <pc:docMk/>
          <pc:sldMk cId="2739981931" sldId="264"/>
        </pc:sldMkLst>
      </pc:sldChg>
      <pc:sldChg chg="addSp delSp modSp mod">
        <pc:chgData name="加旭 莊" userId="95729b4e-b1a2-49de-88a2-8f58ec7d7677" providerId="ADAL" clId="{BEC82A84-0439-4446-ABFC-549B3FF6228F}" dt="2020-12-17T09:07:12.267" v="494" actId="1076"/>
        <pc:sldMkLst>
          <pc:docMk/>
          <pc:sldMk cId="4214636444" sldId="265"/>
        </pc:sldMkLst>
        <pc:spChg chg="mod">
          <ac:chgData name="加旭 莊" userId="95729b4e-b1a2-49de-88a2-8f58ec7d7677" providerId="ADAL" clId="{BEC82A84-0439-4446-ABFC-549B3FF6228F}" dt="2020-12-16T03:42:28.246" v="488"/>
          <ac:spMkLst>
            <pc:docMk/>
            <pc:sldMk cId="4214636444" sldId="265"/>
            <ac:spMk id="2" creationId="{027A506A-DA8C-4909-A90B-8D670D095A64}"/>
          </ac:spMkLst>
        </pc:spChg>
        <pc:spChg chg="add del mod">
          <ac:chgData name="加旭 莊" userId="95729b4e-b1a2-49de-88a2-8f58ec7d7677" providerId="ADAL" clId="{BEC82A84-0439-4446-ABFC-549B3FF6228F}" dt="2020-12-16T03:23:22.781" v="153" actId="478"/>
          <ac:spMkLst>
            <pc:docMk/>
            <pc:sldMk cId="4214636444" sldId="265"/>
            <ac:spMk id="9" creationId="{5391F2F3-CB7C-4D4B-A26C-2C3D94BD3495}"/>
          </ac:spMkLst>
        </pc:spChg>
        <pc:picChg chg="add mod">
          <ac:chgData name="加旭 莊" userId="95729b4e-b1a2-49de-88a2-8f58ec7d7677" providerId="ADAL" clId="{BEC82A84-0439-4446-ABFC-549B3FF6228F}" dt="2020-12-17T09:07:12.267" v="494" actId="1076"/>
          <ac:picMkLst>
            <pc:docMk/>
            <pc:sldMk cId="4214636444" sldId="265"/>
            <ac:picMk id="4" creationId="{1EB4A91D-D2DE-456F-9883-48007E8824D8}"/>
          </ac:picMkLst>
        </pc:picChg>
        <pc:picChg chg="add del mod">
          <ac:chgData name="加旭 莊" userId="95729b4e-b1a2-49de-88a2-8f58ec7d7677" providerId="ADAL" clId="{BEC82A84-0439-4446-ABFC-549B3FF6228F}" dt="2020-12-16T03:23:03.638" v="147" actId="22"/>
          <ac:picMkLst>
            <pc:docMk/>
            <pc:sldMk cId="4214636444" sldId="265"/>
            <ac:picMk id="4" creationId="{749D16E2-B7C5-46FE-B85C-10307E2D2DB7}"/>
          </ac:picMkLst>
        </pc:picChg>
        <pc:picChg chg="add del mod">
          <ac:chgData name="加旭 莊" userId="95729b4e-b1a2-49de-88a2-8f58ec7d7677" providerId="ADAL" clId="{BEC82A84-0439-4446-ABFC-549B3FF6228F}" dt="2020-12-17T09:07:09.473" v="493" actId="478"/>
          <ac:picMkLst>
            <pc:docMk/>
            <pc:sldMk cId="4214636444" sldId="265"/>
            <ac:picMk id="8" creationId="{B156B652-1268-4DCE-A9EC-1297DDEB52BE}"/>
          </ac:picMkLst>
        </pc:picChg>
        <pc:picChg chg="add del">
          <ac:chgData name="加旭 莊" userId="95729b4e-b1a2-49de-88a2-8f58ec7d7677" providerId="ADAL" clId="{BEC82A84-0439-4446-ABFC-549B3FF6228F}" dt="2020-12-16T03:23:09.746" v="149" actId="478"/>
          <ac:picMkLst>
            <pc:docMk/>
            <pc:sldMk cId="4214636444" sldId="265"/>
            <ac:picMk id="13" creationId="{CDA8C742-5B15-4958-8611-F60133793F5B}"/>
          </ac:picMkLst>
        </pc:picChg>
      </pc:sldChg>
      <pc:sldChg chg="add del">
        <pc:chgData name="加旭 莊" userId="95729b4e-b1a2-49de-88a2-8f58ec7d7677" providerId="ADAL" clId="{BEC82A84-0439-4446-ABFC-549B3FF6228F}" dt="2020-12-16T03:24:07.418" v="166" actId="47"/>
        <pc:sldMkLst>
          <pc:docMk/>
          <pc:sldMk cId="2060421856" sldId="266"/>
        </pc:sldMkLst>
      </pc:sldChg>
      <pc:sldChg chg="add del">
        <pc:chgData name="加旭 莊" userId="95729b4e-b1a2-49de-88a2-8f58ec7d7677" providerId="ADAL" clId="{BEC82A84-0439-4446-ABFC-549B3FF6228F}" dt="2020-12-16T03:24:07.418" v="166" actId="47"/>
        <pc:sldMkLst>
          <pc:docMk/>
          <pc:sldMk cId="4126070012" sldId="268"/>
        </pc:sldMkLst>
      </pc:sldChg>
      <pc:sldChg chg="add del">
        <pc:chgData name="加旭 莊" userId="95729b4e-b1a2-49de-88a2-8f58ec7d7677" providerId="ADAL" clId="{BEC82A84-0439-4446-ABFC-549B3FF6228F}" dt="2020-12-16T03:24:07.418" v="166" actId="47"/>
        <pc:sldMkLst>
          <pc:docMk/>
          <pc:sldMk cId="2965574526" sldId="269"/>
        </pc:sldMkLst>
      </pc:sldChg>
      <pc:sldChg chg="del">
        <pc:chgData name="加旭 莊" userId="95729b4e-b1a2-49de-88a2-8f58ec7d7677" providerId="ADAL" clId="{BEC82A84-0439-4446-ABFC-549B3FF6228F}" dt="2020-12-16T03:40:33.381" v="432" actId="47"/>
        <pc:sldMkLst>
          <pc:docMk/>
          <pc:sldMk cId="3763074056" sldId="271"/>
        </pc:sldMkLst>
      </pc:sldChg>
      <pc:sldChg chg="del">
        <pc:chgData name="加旭 莊" userId="95729b4e-b1a2-49de-88a2-8f58ec7d7677" providerId="ADAL" clId="{BEC82A84-0439-4446-ABFC-549B3FF6228F}" dt="2020-12-16T03:40:33.381" v="432" actId="47"/>
        <pc:sldMkLst>
          <pc:docMk/>
          <pc:sldMk cId="2900064437" sldId="272"/>
        </pc:sldMkLst>
      </pc:sldChg>
      <pc:sldChg chg="del">
        <pc:chgData name="加旭 莊" userId="95729b4e-b1a2-49de-88a2-8f58ec7d7677" providerId="ADAL" clId="{BEC82A84-0439-4446-ABFC-549B3FF6228F}" dt="2020-12-16T03:40:33.381" v="432" actId="47"/>
        <pc:sldMkLst>
          <pc:docMk/>
          <pc:sldMk cId="3052447115" sldId="273"/>
        </pc:sldMkLst>
      </pc:sldChg>
      <pc:sldChg chg="del">
        <pc:chgData name="加旭 莊" userId="95729b4e-b1a2-49de-88a2-8f58ec7d7677" providerId="ADAL" clId="{BEC82A84-0439-4446-ABFC-549B3FF6228F}" dt="2020-12-16T03:40:33.381" v="432" actId="47"/>
        <pc:sldMkLst>
          <pc:docMk/>
          <pc:sldMk cId="3383984386" sldId="274"/>
        </pc:sldMkLst>
      </pc:sldChg>
      <pc:sldChg chg="add del">
        <pc:chgData name="加旭 莊" userId="95729b4e-b1a2-49de-88a2-8f58ec7d7677" providerId="ADAL" clId="{BEC82A84-0439-4446-ABFC-549B3FF6228F}" dt="2020-12-16T03:24:07.418" v="166" actId="47"/>
        <pc:sldMkLst>
          <pc:docMk/>
          <pc:sldMk cId="3877133275" sldId="275"/>
        </pc:sldMkLst>
      </pc:sldChg>
      <pc:sldChg chg="del">
        <pc:chgData name="加旭 莊" userId="95729b4e-b1a2-49de-88a2-8f58ec7d7677" providerId="ADAL" clId="{BEC82A84-0439-4446-ABFC-549B3FF6228F}" dt="2020-12-16T03:40:33.381" v="432" actId="47"/>
        <pc:sldMkLst>
          <pc:docMk/>
          <pc:sldMk cId="1408335619" sldId="276"/>
        </pc:sldMkLst>
      </pc:sldChg>
      <pc:sldChg chg="del">
        <pc:chgData name="加旭 莊" userId="95729b4e-b1a2-49de-88a2-8f58ec7d7677" providerId="ADAL" clId="{BEC82A84-0439-4446-ABFC-549B3FF6228F}" dt="2020-12-16T03:40:33.381" v="432" actId="47"/>
        <pc:sldMkLst>
          <pc:docMk/>
          <pc:sldMk cId="2253190803" sldId="277"/>
        </pc:sldMkLst>
      </pc:sldChg>
      <pc:sldChg chg="del">
        <pc:chgData name="加旭 莊" userId="95729b4e-b1a2-49de-88a2-8f58ec7d7677" providerId="ADAL" clId="{BEC82A84-0439-4446-ABFC-549B3FF6228F}" dt="2020-12-16T03:40:33.381" v="432" actId="47"/>
        <pc:sldMkLst>
          <pc:docMk/>
          <pc:sldMk cId="220952877" sldId="278"/>
        </pc:sldMkLst>
      </pc:sldChg>
      <pc:sldChg chg="del">
        <pc:chgData name="加旭 莊" userId="95729b4e-b1a2-49de-88a2-8f58ec7d7677" providerId="ADAL" clId="{BEC82A84-0439-4446-ABFC-549B3FF6228F}" dt="2020-12-16T03:40:33.381" v="432" actId="47"/>
        <pc:sldMkLst>
          <pc:docMk/>
          <pc:sldMk cId="802462390" sldId="279"/>
        </pc:sldMkLst>
      </pc:sldChg>
      <pc:sldChg chg="del">
        <pc:chgData name="加旭 莊" userId="95729b4e-b1a2-49de-88a2-8f58ec7d7677" providerId="ADAL" clId="{BEC82A84-0439-4446-ABFC-549B3FF6228F}" dt="2020-12-16T03:40:33.381" v="432" actId="47"/>
        <pc:sldMkLst>
          <pc:docMk/>
          <pc:sldMk cId="317723383" sldId="280"/>
        </pc:sldMkLst>
      </pc:sldChg>
      <pc:sldChg chg="del">
        <pc:chgData name="加旭 莊" userId="95729b4e-b1a2-49de-88a2-8f58ec7d7677" providerId="ADAL" clId="{BEC82A84-0439-4446-ABFC-549B3FF6228F}" dt="2020-12-16T03:41:59.375" v="466" actId="47"/>
        <pc:sldMkLst>
          <pc:docMk/>
          <pc:sldMk cId="3909479761" sldId="281"/>
        </pc:sldMkLst>
      </pc:sldChg>
      <pc:sldChg chg="del">
        <pc:chgData name="加旭 莊" userId="95729b4e-b1a2-49de-88a2-8f58ec7d7677" providerId="ADAL" clId="{BEC82A84-0439-4446-ABFC-549B3FF6228F}" dt="2020-12-16T03:41:59.375" v="466" actId="47"/>
        <pc:sldMkLst>
          <pc:docMk/>
          <pc:sldMk cId="1745895058" sldId="282"/>
        </pc:sldMkLst>
      </pc:sldChg>
      <pc:sldChg chg="del">
        <pc:chgData name="加旭 莊" userId="95729b4e-b1a2-49de-88a2-8f58ec7d7677" providerId="ADAL" clId="{BEC82A84-0439-4446-ABFC-549B3FF6228F}" dt="2020-12-16T03:41:59.375" v="466" actId="47"/>
        <pc:sldMkLst>
          <pc:docMk/>
          <pc:sldMk cId="370838427" sldId="283"/>
        </pc:sldMkLst>
      </pc:sldChg>
      <pc:sldChg chg="del">
        <pc:chgData name="加旭 莊" userId="95729b4e-b1a2-49de-88a2-8f58ec7d7677" providerId="ADAL" clId="{BEC82A84-0439-4446-ABFC-549B3FF6228F}" dt="2020-12-16T03:41:59.375" v="466" actId="47"/>
        <pc:sldMkLst>
          <pc:docMk/>
          <pc:sldMk cId="3597576673" sldId="284"/>
        </pc:sldMkLst>
      </pc:sldChg>
      <pc:sldChg chg="del">
        <pc:chgData name="加旭 莊" userId="95729b4e-b1a2-49de-88a2-8f58ec7d7677" providerId="ADAL" clId="{BEC82A84-0439-4446-ABFC-549B3FF6228F}" dt="2020-12-16T03:41:59.375" v="466" actId="47"/>
        <pc:sldMkLst>
          <pc:docMk/>
          <pc:sldMk cId="4252670023" sldId="285"/>
        </pc:sldMkLst>
      </pc:sldChg>
      <pc:sldChg chg="del">
        <pc:chgData name="加旭 莊" userId="95729b4e-b1a2-49de-88a2-8f58ec7d7677" providerId="ADAL" clId="{BEC82A84-0439-4446-ABFC-549B3FF6228F}" dt="2020-12-16T03:41:59.375" v="466" actId="47"/>
        <pc:sldMkLst>
          <pc:docMk/>
          <pc:sldMk cId="312989195" sldId="286"/>
        </pc:sldMkLst>
      </pc:sldChg>
      <pc:sldChg chg="del">
        <pc:chgData name="加旭 莊" userId="95729b4e-b1a2-49de-88a2-8f58ec7d7677" providerId="ADAL" clId="{BEC82A84-0439-4446-ABFC-549B3FF6228F}" dt="2020-12-16T03:41:59.375" v="466" actId="47"/>
        <pc:sldMkLst>
          <pc:docMk/>
          <pc:sldMk cId="1240226184" sldId="287"/>
        </pc:sldMkLst>
      </pc:sldChg>
      <pc:sldChg chg="del">
        <pc:chgData name="加旭 莊" userId="95729b4e-b1a2-49de-88a2-8f58ec7d7677" providerId="ADAL" clId="{BEC82A84-0439-4446-ABFC-549B3FF6228F}" dt="2020-12-16T03:41:59.375" v="466" actId="47"/>
        <pc:sldMkLst>
          <pc:docMk/>
          <pc:sldMk cId="4248062225" sldId="288"/>
        </pc:sldMkLst>
      </pc:sldChg>
      <pc:sldChg chg="del">
        <pc:chgData name="加旭 莊" userId="95729b4e-b1a2-49de-88a2-8f58ec7d7677" providerId="ADAL" clId="{BEC82A84-0439-4446-ABFC-549B3FF6228F}" dt="2020-12-16T03:41:59.375" v="466" actId="47"/>
        <pc:sldMkLst>
          <pc:docMk/>
          <pc:sldMk cId="3433662983" sldId="290"/>
        </pc:sldMkLst>
      </pc:sldChg>
      <pc:sldChg chg="del">
        <pc:chgData name="加旭 莊" userId="95729b4e-b1a2-49de-88a2-8f58ec7d7677" providerId="ADAL" clId="{BEC82A84-0439-4446-ABFC-549B3FF6228F}" dt="2020-12-16T03:22:27.518" v="138" actId="47"/>
        <pc:sldMkLst>
          <pc:docMk/>
          <pc:sldMk cId="1120790332" sldId="291"/>
        </pc:sldMkLst>
      </pc:sldChg>
      <pc:sldChg chg="modSp mod">
        <pc:chgData name="加旭 莊" userId="95729b4e-b1a2-49de-88a2-8f58ec7d7677" providerId="ADAL" clId="{BEC82A84-0439-4446-ABFC-549B3FF6228F}" dt="2020-12-16T03:21:29.924" v="126"/>
        <pc:sldMkLst>
          <pc:docMk/>
          <pc:sldMk cId="3774115279" sldId="293"/>
        </pc:sldMkLst>
        <pc:spChg chg="mod">
          <ac:chgData name="加旭 莊" userId="95729b4e-b1a2-49de-88a2-8f58ec7d7677" providerId="ADAL" clId="{BEC82A84-0439-4446-ABFC-549B3FF6228F}" dt="2020-12-16T03:20:07.985" v="88" actId="6549"/>
          <ac:spMkLst>
            <pc:docMk/>
            <pc:sldMk cId="3774115279" sldId="293"/>
            <ac:spMk id="6" creationId="{3A229041-31FB-4F8E-AA45-F69A310912AD}"/>
          </ac:spMkLst>
        </pc:spChg>
        <pc:spChg chg="mod">
          <ac:chgData name="加旭 莊" userId="95729b4e-b1a2-49de-88a2-8f58ec7d7677" providerId="ADAL" clId="{BEC82A84-0439-4446-ABFC-549B3FF6228F}" dt="2020-12-16T03:21:29.924" v="126"/>
          <ac:spMkLst>
            <pc:docMk/>
            <pc:sldMk cId="3774115279" sldId="293"/>
            <ac:spMk id="8" creationId="{CC371449-1807-4459-87B7-650A61B7E2D0}"/>
          </ac:spMkLst>
        </pc:spChg>
        <pc:spChg chg="mod">
          <ac:chgData name="加旭 莊" userId="95729b4e-b1a2-49de-88a2-8f58ec7d7677" providerId="ADAL" clId="{BEC82A84-0439-4446-ABFC-549B3FF6228F}" dt="2020-12-16T03:18:48.550" v="17"/>
          <ac:spMkLst>
            <pc:docMk/>
            <pc:sldMk cId="3774115279" sldId="293"/>
            <ac:spMk id="9" creationId="{7D8CB177-80F0-48B9-9B98-B08C2483E9D7}"/>
          </ac:spMkLst>
        </pc:spChg>
      </pc:sldChg>
      <pc:sldChg chg="del">
        <pc:chgData name="加旭 莊" userId="95729b4e-b1a2-49de-88a2-8f58ec7d7677" providerId="ADAL" clId="{BEC82A84-0439-4446-ABFC-549B3FF6228F}" dt="2020-12-16T03:41:59.375" v="466" actId="47"/>
        <pc:sldMkLst>
          <pc:docMk/>
          <pc:sldMk cId="2778385135" sldId="294"/>
        </pc:sldMkLst>
      </pc:sldChg>
      <pc:sldChg chg="del">
        <pc:chgData name="加旭 莊" userId="95729b4e-b1a2-49de-88a2-8f58ec7d7677" providerId="ADAL" clId="{BEC82A84-0439-4446-ABFC-549B3FF6228F}" dt="2020-12-16T03:41:59.375" v="466" actId="47"/>
        <pc:sldMkLst>
          <pc:docMk/>
          <pc:sldMk cId="1575937703" sldId="295"/>
        </pc:sldMkLst>
      </pc:sldChg>
      <pc:sldChg chg="addSp delSp modSp add del mod">
        <pc:chgData name="加旭 莊" userId="95729b4e-b1a2-49de-88a2-8f58ec7d7677" providerId="ADAL" clId="{BEC82A84-0439-4446-ABFC-549B3FF6228F}" dt="2020-12-16T03:22:26.406" v="137" actId="47"/>
        <pc:sldMkLst>
          <pc:docMk/>
          <pc:sldMk cId="1547307171" sldId="296"/>
        </pc:sldMkLst>
        <pc:spChg chg="del">
          <ac:chgData name="加旭 莊" userId="95729b4e-b1a2-49de-88a2-8f58ec7d7677" providerId="ADAL" clId="{BEC82A84-0439-4446-ABFC-549B3FF6228F}" dt="2020-12-16T03:21:54.726" v="128" actId="478"/>
          <ac:spMkLst>
            <pc:docMk/>
            <pc:sldMk cId="1547307171" sldId="296"/>
            <ac:spMk id="9" creationId="{7D8CB177-80F0-48B9-9B98-B08C2483E9D7}"/>
          </ac:spMkLst>
        </pc:spChg>
        <pc:spChg chg="add mod">
          <ac:chgData name="加旭 莊" userId="95729b4e-b1a2-49de-88a2-8f58ec7d7677" providerId="ADAL" clId="{BEC82A84-0439-4446-ABFC-549B3FF6228F}" dt="2020-12-16T03:22:16.354" v="136"/>
          <ac:spMkLst>
            <pc:docMk/>
            <pc:sldMk cId="1547307171" sldId="296"/>
            <ac:spMk id="13" creationId="{EBC7C24C-D59B-4EFA-B126-5B00295A7CAF}"/>
          </ac:spMkLst>
        </pc:spChg>
      </pc:sldChg>
      <pc:sldChg chg="addSp delSp modSp add mod">
        <pc:chgData name="加旭 莊" userId="95729b4e-b1a2-49de-88a2-8f58ec7d7677" providerId="ADAL" clId="{BEC82A84-0439-4446-ABFC-549B3FF6228F}" dt="2020-12-17T09:47:13.478" v="567"/>
        <pc:sldMkLst>
          <pc:docMk/>
          <pc:sldMk cId="3516323427" sldId="296"/>
        </pc:sldMkLst>
        <pc:spChg chg="add del mod">
          <ac:chgData name="加旭 莊" userId="95729b4e-b1a2-49de-88a2-8f58ec7d7677" providerId="ADAL" clId="{BEC82A84-0439-4446-ABFC-549B3FF6228F}" dt="2020-12-17T09:47:13.478" v="567"/>
          <ac:spMkLst>
            <pc:docMk/>
            <pc:sldMk cId="3516323427" sldId="296"/>
            <ac:spMk id="2" creationId="{37377E43-5935-44F0-9420-559167E01E17}"/>
          </ac:spMkLst>
        </pc:spChg>
        <pc:spChg chg="mod">
          <ac:chgData name="加旭 莊" userId="95729b4e-b1a2-49de-88a2-8f58ec7d7677" providerId="ADAL" clId="{BEC82A84-0439-4446-ABFC-549B3FF6228F}" dt="2020-12-16T03:31:29.152" v="313" actId="20577"/>
          <ac:spMkLst>
            <pc:docMk/>
            <pc:sldMk cId="3516323427" sldId="296"/>
            <ac:spMk id="6" creationId="{3A03F372-6506-484E-AECF-09161B8DAB16}"/>
          </ac:spMkLst>
        </pc:spChg>
        <pc:spChg chg="add del mod">
          <ac:chgData name="加旭 莊" userId="95729b4e-b1a2-49de-88a2-8f58ec7d7677" providerId="ADAL" clId="{BEC82A84-0439-4446-ABFC-549B3FF6228F}" dt="2020-12-17T09:47:13.478" v="567"/>
          <ac:spMkLst>
            <pc:docMk/>
            <pc:sldMk cId="3516323427" sldId="296"/>
            <ac:spMk id="9" creationId="{D3B53431-3B8A-4CD7-9DE0-4BB3EB9D7B85}"/>
          </ac:spMkLst>
        </pc:spChg>
        <pc:spChg chg="mod">
          <ac:chgData name="加旭 莊" userId="95729b4e-b1a2-49de-88a2-8f58ec7d7677" providerId="ADAL" clId="{BEC82A84-0439-4446-ABFC-549B3FF6228F}" dt="2020-12-17T09:47:13.478" v="567"/>
          <ac:spMkLst>
            <pc:docMk/>
            <pc:sldMk cId="3516323427" sldId="296"/>
            <ac:spMk id="10" creationId="{0328F4BC-6B74-44E1-9215-C602BC6AC2C6}"/>
          </ac:spMkLst>
        </pc:spChg>
        <pc:picChg chg="del">
          <ac:chgData name="加旭 莊" userId="95729b4e-b1a2-49de-88a2-8f58ec7d7677" providerId="ADAL" clId="{BEC82A84-0439-4446-ABFC-549B3FF6228F}" dt="2020-12-16T03:25:20.494" v="202" actId="478"/>
          <ac:picMkLst>
            <pc:docMk/>
            <pc:sldMk cId="3516323427" sldId="296"/>
            <ac:picMk id="3" creationId="{7BECBFBB-C2B0-4466-8351-651AF8FCDC9F}"/>
          </ac:picMkLst>
        </pc:picChg>
        <pc:picChg chg="add mod modCrop">
          <ac:chgData name="加旭 莊" userId="95729b4e-b1a2-49de-88a2-8f58ec7d7677" providerId="ADAL" clId="{BEC82A84-0439-4446-ABFC-549B3FF6228F}" dt="2020-12-17T09:08:12.355" v="495" actId="1076"/>
          <ac:picMkLst>
            <pc:docMk/>
            <pc:sldMk cId="3516323427" sldId="296"/>
            <ac:picMk id="4" creationId="{E764969D-042B-43A6-9D43-17756291FD1E}"/>
          </ac:picMkLst>
        </pc:picChg>
        <pc:picChg chg="add mod modCrop">
          <ac:chgData name="加旭 莊" userId="95729b4e-b1a2-49de-88a2-8f58ec7d7677" providerId="ADAL" clId="{BEC82A84-0439-4446-ABFC-549B3FF6228F}" dt="2020-12-17T09:08:43.123" v="500" actId="732"/>
          <ac:picMkLst>
            <pc:docMk/>
            <pc:sldMk cId="3516323427" sldId="296"/>
            <ac:picMk id="7" creationId="{7E800F30-2BB6-483D-BA35-53E21BA07E5E}"/>
          </ac:picMkLst>
        </pc:picChg>
        <pc:picChg chg="add mod modCrop">
          <ac:chgData name="加旭 莊" userId="95729b4e-b1a2-49de-88a2-8f58ec7d7677" providerId="ADAL" clId="{BEC82A84-0439-4446-ABFC-549B3FF6228F}" dt="2020-12-17T09:08:37.220" v="499" actId="732"/>
          <ac:picMkLst>
            <pc:docMk/>
            <pc:sldMk cId="3516323427" sldId="296"/>
            <ac:picMk id="8" creationId="{7E266B7D-7CB4-455D-9936-62BA29FE4DA5}"/>
          </ac:picMkLst>
        </pc:picChg>
      </pc:sldChg>
      <pc:sldChg chg="addSp delSp modSp add mod ord">
        <pc:chgData name="加旭 莊" userId="95729b4e-b1a2-49de-88a2-8f58ec7d7677" providerId="ADAL" clId="{BEC82A84-0439-4446-ABFC-549B3FF6228F}" dt="2020-12-17T09:44:28.212" v="545" actId="478"/>
        <pc:sldMkLst>
          <pc:docMk/>
          <pc:sldMk cId="1053206313" sldId="297"/>
        </pc:sldMkLst>
        <pc:spChg chg="add del mod">
          <ac:chgData name="加旭 莊" userId="95729b4e-b1a2-49de-88a2-8f58ec7d7677" providerId="ADAL" clId="{BEC82A84-0439-4446-ABFC-549B3FF6228F}" dt="2020-12-16T03:30:26.779" v="287" actId="478"/>
          <ac:spMkLst>
            <pc:docMk/>
            <pc:sldMk cId="1053206313" sldId="297"/>
            <ac:spMk id="4" creationId="{BBE30DD6-EDD0-4504-BCEC-FC593DF16E53}"/>
          </ac:spMkLst>
        </pc:spChg>
        <pc:spChg chg="mod">
          <ac:chgData name="加旭 莊" userId="95729b4e-b1a2-49de-88a2-8f58ec7d7677" providerId="ADAL" clId="{BEC82A84-0439-4446-ABFC-549B3FF6228F}" dt="2020-12-16T03:35:01.627" v="367" actId="1076"/>
          <ac:spMkLst>
            <pc:docMk/>
            <pc:sldMk cId="1053206313" sldId="297"/>
            <ac:spMk id="5" creationId="{3B184245-DA6A-4E42-A9BC-2EE7E392BF57}"/>
          </ac:spMkLst>
        </pc:spChg>
        <pc:spChg chg="del mod">
          <ac:chgData name="加旭 莊" userId="95729b4e-b1a2-49de-88a2-8f58ec7d7677" providerId="ADAL" clId="{BEC82A84-0439-4446-ABFC-549B3FF6228F}" dt="2020-12-17T09:44:24.484" v="543" actId="478"/>
          <ac:spMkLst>
            <pc:docMk/>
            <pc:sldMk cId="1053206313" sldId="297"/>
            <ac:spMk id="6" creationId="{3A229041-31FB-4F8E-AA45-F69A310912AD}"/>
          </ac:spMkLst>
        </pc:spChg>
        <pc:spChg chg="del mod">
          <ac:chgData name="加旭 莊" userId="95729b4e-b1a2-49de-88a2-8f58ec7d7677" providerId="ADAL" clId="{BEC82A84-0439-4446-ABFC-549B3FF6228F}" dt="2020-12-17T09:44:24.484" v="543" actId="478"/>
          <ac:spMkLst>
            <pc:docMk/>
            <pc:sldMk cId="1053206313" sldId="297"/>
            <ac:spMk id="8" creationId="{CC371449-1807-4459-87B7-650A61B7E2D0}"/>
          </ac:spMkLst>
        </pc:spChg>
        <pc:spChg chg="mod">
          <ac:chgData name="加旭 莊" userId="95729b4e-b1a2-49de-88a2-8f58ec7d7677" providerId="ADAL" clId="{BEC82A84-0439-4446-ABFC-549B3FF6228F}" dt="2020-12-16T03:36:07.214" v="387" actId="12788"/>
          <ac:spMkLst>
            <pc:docMk/>
            <pc:sldMk cId="1053206313" sldId="297"/>
            <ac:spMk id="9" creationId="{7D8CB177-80F0-48B9-9B98-B08C2483E9D7}"/>
          </ac:spMkLst>
        </pc:spChg>
        <pc:spChg chg="del">
          <ac:chgData name="加旭 莊" userId="95729b4e-b1a2-49de-88a2-8f58ec7d7677" providerId="ADAL" clId="{BEC82A84-0439-4446-ABFC-549B3FF6228F}" dt="2020-12-16T03:29:18.127" v="271" actId="478"/>
          <ac:spMkLst>
            <pc:docMk/>
            <pc:sldMk cId="1053206313" sldId="297"/>
            <ac:spMk id="10" creationId="{29C0759E-AC6D-4E06-81F6-AFED5287CC64}"/>
          </ac:spMkLst>
        </pc:spChg>
        <pc:spChg chg="del">
          <ac:chgData name="加旭 莊" userId="95729b4e-b1a2-49de-88a2-8f58ec7d7677" providerId="ADAL" clId="{BEC82A84-0439-4446-ABFC-549B3FF6228F}" dt="2020-12-16T03:29:19.686" v="272" actId="478"/>
          <ac:spMkLst>
            <pc:docMk/>
            <pc:sldMk cId="1053206313" sldId="297"/>
            <ac:spMk id="11" creationId="{222C430B-29F7-41B7-86B7-9F1AF568F003}"/>
          </ac:spMkLst>
        </pc:spChg>
        <pc:spChg chg="del">
          <ac:chgData name="加旭 莊" userId="95729b4e-b1a2-49de-88a2-8f58ec7d7677" providerId="ADAL" clId="{BEC82A84-0439-4446-ABFC-549B3FF6228F}" dt="2020-12-16T03:29:20.833" v="273" actId="478"/>
          <ac:spMkLst>
            <pc:docMk/>
            <pc:sldMk cId="1053206313" sldId="297"/>
            <ac:spMk id="12" creationId="{A1E77083-4C7E-44D3-B713-6FFC4B360D9E}"/>
          </ac:spMkLst>
        </pc:spChg>
        <pc:spChg chg="add del mod">
          <ac:chgData name="加旭 莊" userId="95729b4e-b1a2-49de-88a2-8f58ec7d7677" providerId="ADAL" clId="{BEC82A84-0439-4446-ABFC-549B3FF6228F}" dt="2020-12-17T09:44:24.484" v="543" actId="478"/>
          <ac:spMkLst>
            <pc:docMk/>
            <pc:sldMk cId="1053206313" sldId="297"/>
            <ac:spMk id="13" creationId="{3AAADBC0-363E-4A14-8914-26F17858291B}"/>
          </ac:spMkLst>
        </pc:spChg>
        <pc:spChg chg="add del mod">
          <ac:chgData name="加旭 莊" userId="95729b4e-b1a2-49de-88a2-8f58ec7d7677" providerId="ADAL" clId="{BEC82A84-0439-4446-ABFC-549B3FF6228F}" dt="2020-12-17T09:44:26.772" v="544" actId="478"/>
          <ac:spMkLst>
            <pc:docMk/>
            <pc:sldMk cId="1053206313" sldId="297"/>
            <ac:spMk id="14" creationId="{37B62ACA-5CD7-4859-AE61-1D8A6AF703D1}"/>
          </ac:spMkLst>
        </pc:spChg>
        <pc:spChg chg="add del mod">
          <ac:chgData name="加旭 莊" userId="95729b4e-b1a2-49de-88a2-8f58ec7d7677" providerId="ADAL" clId="{BEC82A84-0439-4446-ABFC-549B3FF6228F}" dt="2020-12-17T09:44:28.212" v="545" actId="478"/>
          <ac:spMkLst>
            <pc:docMk/>
            <pc:sldMk cId="1053206313" sldId="297"/>
            <ac:spMk id="17" creationId="{7972EBDC-B281-4D5C-AD52-E2C2694E1ED5}"/>
          </ac:spMkLst>
        </pc:spChg>
        <pc:spChg chg="add del mod">
          <ac:chgData name="加旭 莊" userId="95729b4e-b1a2-49de-88a2-8f58ec7d7677" providerId="ADAL" clId="{BEC82A84-0439-4446-ABFC-549B3FF6228F}" dt="2020-12-17T09:44:24.484" v="543" actId="478"/>
          <ac:spMkLst>
            <pc:docMk/>
            <pc:sldMk cId="1053206313" sldId="297"/>
            <ac:spMk id="18" creationId="{FBE2ABB0-9AD3-4DE9-8BB1-09E8204C3D37}"/>
          </ac:spMkLst>
        </pc:spChg>
        <pc:cxnChg chg="add del mod">
          <ac:chgData name="加旭 莊" userId="95729b4e-b1a2-49de-88a2-8f58ec7d7677" providerId="ADAL" clId="{BEC82A84-0439-4446-ABFC-549B3FF6228F}" dt="2020-12-16T03:29:41.469" v="279" actId="11529"/>
          <ac:cxnSpMkLst>
            <pc:docMk/>
            <pc:sldMk cId="1053206313" sldId="297"/>
            <ac:cxnSpMk id="3" creationId="{F9D0864F-7E32-47DC-B490-DAF23F321726}"/>
          </ac:cxnSpMkLst>
        </pc:cxnChg>
        <pc:cxnChg chg="add mod">
          <ac:chgData name="加旭 莊" userId="95729b4e-b1a2-49de-88a2-8f58ec7d7677" providerId="ADAL" clId="{BEC82A84-0439-4446-ABFC-549B3FF6228F}" dt="2020-12-16T03:35:34.628" v="373" actId="1076"/>
          <ac:cxnSpMkLst>
            <pc:docMk/>
            <pc:sldMk cId="1053206313" sldId="297"/>
            <ac:cxnSpMk id="16" creationId="{D415031F-FF28-4D91-B9B9-2EC0762D6384}"/>
          </ac:cxnSpMkLst>
        </pc:cxnChg>
      </pc:sldChg>
      <pc:sldChg chg="new del">
        <pc:chgData name="加旭 莊" userId="95729b4e-b1a2-49de-88a2-8f58ec7d7677" providerId="ADAL" clId="{BEC82A84-0439-4446-ABFC-549B3FF6228F}" dt="2020-12-16T03:29:02.724" v="263" actId="680"/>
        <pc:sldMkLst>
          <pc:docMk/>
          <pc:sldMk cId="4092918562" sldId="297"/>
        </pc:sldMkLst>
      </pc:sldChg>
      <pc:sldChg chg="addSp delSp modSp new add del mod ord">
        <pc:chgData name="加旭 莊" userId="95729b4e-b1a2-49de-88a2-8f58ec7d7677" providerId="ADAL" clId="{BEC82A84-0439-4446-ABFC-549B3FF6228F}" dt="2020-12-17T09:43:59.045" v="539"/>
        <pc:sldMkLst>
          <pc:docMk/>
          <pc:sldMk cId="3922708632" sldId="298"/>
        </pc:sldMkLst>
        <pc:spChg chg="add del mod">
          <ac:chgData name="加旭 莊" userId="95729b4e-b1a2-49de-88a2-8f58ec7d7677" providerId="ADAL" clId="{BEC82A84-0439-4446-ABFC-549B3FF6228F}" dt="2020-12-17T09:42:00.955" v="523" actId="478"/>
          <ac:spMkLst>
            <pc:docMk/>
            <pc:sldMk cId="3922708632" sldId="298"/>
            <ac:spMk id="2" creationId="{CF37072A-96D1-4F7C-B419-883893E84620}"/>
          </ac:spMkLst>
        </pc:spChg>
        <pc:spChg chg="del mod">
          <ac:chgData name="加旭 莊" userId="95729b4e-b1a2-49de-88a2-8f58ec7d7677" providerId="ADAL" clId="{BEC82A84-0439-4446-ABFC-549B3FF6228F}" dt="2020-12-17T09:42:03.040" v="524" actId="478"/>
          <ac:spMkLst>
            <pc:docMk/>
            <pc:sldMk cId="3922708632" sldId="298"/>
            <ac:spMk id="3" creationId="{CC931177-7F26-4C2F-BB7C-A88E66609E5E}"/>
          </ac:spMkLst>
        </pc:spChg>
        <pc:spChg chg="add del mod">
          <ac:chgData name="加旭 莊" userId="95729b4e-b1a2-49de-88a2-8f58ec7d7677" providerId="ADAL" clId="{BEC82A84-0439-4446-ABFC-549B3FF6228F}" dt="2020-12-17T09:42:04.228" v="525" actId="478"/>
          <ac:spMkLst>
            <pc:docMk/>
            <pc:sldMk cId="3922708632" sldId="298"/>
            <ac:spMk id="5" creationId="{0E2FFBBB-0C90-444C-8AFA-5104D46EE2FA}"/>
          </ac:spMkLst>
        </pc:spChg>
        <pc:spChg chg="add mod">
          <ac:chgData name="加旭 莊" userId="95729b4e-b1a2-49de-88a2-8f58ec7d7677" providerId="ADAL" clId="{BEC82A84-0439-4446-ABFC-549B3FF6228F}" dt="2020-12-17T09:42:39.673" v="534" actId="207"/>
          <ac:spMkLst>
            <pc:docMk/>
            <pc:sldMk cId="3922708632" sldId="298"/>
            <ac:spMk id="6" creationId="{A02B0E60-5D1B-41BA-BD50-08349CFFC8B6}"/>
          </ac:spMkLst>
        </pc:spChg>
        <pc:spChg chg="add mod">
          <ac:chgData name="加旭 莊" userId="95729b4e-b1a2-49de-88a2-8f58ec7d7677" providerId="ADAL" clId="{BEC82A84-0439-4446-ABFC-549B3FF6228F}" dt="2020-12-17T09:42:54.040" v="535" actId="571"/>
          <ac:spMkLst>
            <pc:docMk/>
            <pc:sldMk cId="3922708632" sldId="298"/>
            <ac:spMk id="8" creationId="{F08BB6ED-CDA6-49D7-99DC-898FBD639C1B}"/>
          </ac:spMkLst>
        </pc:spChg>
        <pc:picChg chg="add del mod">
          <ac:chgData name="加旭 莊" userId="95729b4e-b1a2-49de-88a2-8f58ec7d7677" providerId="ADAL" clId="{BEC82A84-0439-4446-ABFC-549B3FF6228F}" dt="2020-12-17T09:42:19.823" v="529" actId="1076"/>
          <ac:picMkLst>
            <pc:docMk/>
            <pc:sldMk cId="3922708632" sldId="298"/>
            <ac:picMk id="1026" creationId="{BC756E56-34E0-4D6C-BFB8-F3A8A9E2E3CA}"/>
          </ac:picMkLst>
        </pc:picChg>
      </pc:sldChg>
      <pc:sldChg chg="addSp delSp modSp add mod">
        <pc:chgData name="加旭 莊" userId="95729b4e-b1a2-49de-88a2-8f58ec7d7677" providerId="ADAL" clId="{BEC82A84-0439-4446-ABFC-549B3FF6228F}" dt="2020-12-17T09:56:04.229" v="585"/>
        <pc:sldMkLst>
          <pc:docMk/>
          <pc:sldMk cId="2662680995" sldId="299"/>
        </pc:sldMkLst>
        <pc:spChg chg="add del mod">
          <ac:chgData name="加旭 莊" userId="95729b4e-b1a2-49de-88a2-8f58ec7d7677" providerId="ADAL" clId="{BEC82A84-0439-4446-ABFC-549B3FF6228F}" dt="2020-12-17T09:56:04.229" v="585"/>
          <ac:spMkLst>
            <pc:docMk/>
            <pc:sldMk cId="2662680995" sldId="299"/>
            <ac:spMk id="2" creationId="{59252717-6212-498A-A6DF-4DEBFA956275}"/>
          </ac:spMkLst>
        </pc:spChg>
        <pc:spChg chg="mod">
          <ac:chgData name="加旭 莊" userId="95729b4e-b1a2-49de-88a2-8f58ec7d7677" providerId="ADAL" clId="{BEC82A84-0439-4446-ABFC-549B3FF6228F}" dt="2020-12-16T03:37:46.691" v="403"/>
          <ac:spMkLst>
            <pc:docMk/>
            <pc:sldMk cId="2662680995" sldId="299"/>
            <ac:spMk id="6" creationId="{3A03F372-6506-484E-AECF-09161B8DAB16}"/>
          </ac:spMkLst>
        </pc:spChg>
        <pc:spChg chg="add del mod">
          <ac:chgData name="加旭 莊" userId="95729b4e-b1a2-49de-88a2-8f58ec7d7677" providerId="ADAL" clId="{BEC82A84-0439-4446-ABFC-549B3FF6228F}" dt="2020-12-17T09:56:04.229" v="585"/>
          <ac:spMkLst>
            <pc:docMk/>
            <pc:sldMk cId="2662680995" sldId="299"/>
            <ac:spMk id="7" creationId="{CF44C1A8-A880-427C-959F-005C77D80834}"/>
          </ac:spMkLst>
        </pc:spChg>
        <pc:spChg chg="mod">
          <ac:chgData name="加旭 莊" userId="95729b4e-b1a2-49de-88a2-8f58ec7d7677" providerId="ADAL" clId="{BEC82A84-0439-4446-ABFC-549B3FF6228F}" dt="2020-12-17T09:56:04.229" v="585"/>
          <ac:spMkLst>
            <pc:docMk/>
            <pc:sldMk cId="2662680995" sldId="299"/>
            <ac:spMk id="8" creationId="{0D8D42CE-DBE9-4EC6-A99E-F4338BA6C92F}"/>
          </ac:spMkLst>
        </pc:spChg>
        <pc:picChg chg="add del mod modCrop">
          <ac:chgData name="加旭 莊" userId="95729b4e-b1a2-49de-88a2-8f58ec7d7677" providerId="ADAL" clId="{BEC82A84-0439-4446-ABFC-549B3FF6228F}" dt="2020-12-17T09:09:26.313" v="504" actId="478"/>
          <ac:picMkLst>
            <pc:docMk/>
            <pc:sldMk cId="2662680995" sldId="299"/>
            <ac:picMk id="3" creationId="{6BC8AC83-706C-44BD-A800-B7EBBC803A8F}"/>
          </ac:picMkLst>
        </pc:picChg>
        <pc:picChg chg="add mod">
          <ac:chgData name="加旭 莊" userId="95729b4e-b1a2-49de-88a2-8f58ec7d7677" providerId="ADAL" clId="{BEC82A84-0439-4446-ABFC-549B3FF6228F}" dt="2020-12-17T09:09:28.075" v="505" actId="1076"/>
          <ac:picMkLst>
            <pc:docMk/>
            <pc:sldMk cId="2662680995" sldId="299"/>
            <ac:picMk id="4" creationId="{52AFBA67-A974-4B07-8DCA-53E44021DA34}"/>
          </ac:picMkLst>
        </pc:picChg>
        <pc:picChg chg="del">
          <ac:chgData name="加旭 莊" userId="95729b4e-b1a2-49de-88a2-8f58ec7d7677" providerId="ADAL" clId="{BEC82A84-0439-4446-ABFC-549B3FF6228F}" dt="2020-12-16T03:37:50.243" v="405" actId="478"/>
          <ac:picMkLst>
            <pc:docMk/>
            <pc:sldMk cId="2662680995" sldId="299"/>
            <ac:picMk id="4" creationId="{E764969D-042B-43A6-9D43-17756291FD1E}"/>
          </ac:picMkLst>
        </pc:picChg>
        <pc:picChg chg="del">
          <ac:chgData name="加旭 莊" userId="95729b4e-b1a2-49de-88a2-8f58ec7d7677" providerId="ADAL" clId="{BEC82A84-0439-4446-ABFC-549B3FF6228F}" dt="2020-12-16T03:37:49.678" v="404" actId="478"/>
          <ac:picMkLst>
            <pc:docMk/>
            <pc:sldMk cId="2662680995" sldId="299"/>
            <ac:picMk id="7" creationId="{7E800F30-2BB6-483D-BA35-53E21BA07E5E}"/>
          </ac:picMkLst>
        </pc:picChg>
      </pc:sldChg>
      <pc:sldChg chg="addSp delSp modSp add mod">
        <pc:chgData name="加旭 莊" userId="95729b4e-b1a2-49de-88a2-8f58ec7d7677" providerId="ADAL" clId="{BEC82A84-0439-4446-ABFC-549B3FF6228F}" dt="2020-12-17T09:57:44.396" v="599"/>
        <pc:sldMkLst>
          <pc:docMk/>
          <pc:sldMk cId="60205817" sldId="300"/>
        </pc:sldMkLst>
        <pc:spChg chg="add del mod">
          <ac:chgData name="加旭 莊" userId="95729b4e-b1a2-49de-88a2-8f58ec7d7677" providerId="ADAL" clId="{BEC82A84-0439-4446-ABFC-549B3FF6228F}" dt="2020-12-17T09:57:44.396" v="599"/>
          <ac:spMkLst>
            <pc:docMk/>
            <pc:sldMk cId="60205817" sldId="300"/>
            <ac:spMk id="2" creationId="{F0786DF8-FE4A-4E87-8CC3-4F2FFE4DB707}"/>
          </ac:spMkLst>
        </pc:spChg>
        <pc:spChg chg="add del mod">
          <ac:chgData name="加旭 莊" userId="95729b4e-b1a2-49de-88a2-8f58ec7d7677" providerId="ADAL" clId="{BEC82A84-0439-4446-ABFC-549B3FF6228F}" dt="2020-12-17T09:57:44.396" v="599"/>
          <ac:spMkLst>
            <pc:docMk/>
            <pc:sldMk cId="60205817" sldId="300"/>
            <ac:spMk id="4" creationId="{CA8519BF-05BF-46E3-B306-697928508EC3}"/>
          </ac:spMkLst>
        </pc:spChg>
        <pc:spChg chg="mod">
          <ac:chgData name="加旭 莊" userId="95729b4e-b1a2-49de-88a2-8f58ec7d7677" providerId="ADAL" clId="{BEC82A84-0439-4446-ABFC-549B3FF6228F}" dt="2020-12-17T09:57:44.396" v="599"/>
          <ac:spMkLst>
            <pc:docMk/>
            <pc:sldMk cId="60205817" sldId="300"/>
            <ac:spMk id="7" creationId="{B5887BEC-29D1-44B3-82A1-DBA483B0138A}"/>
          </ac:spMkLst>
        </pc:spChg>
        <pc:picChg chg="del">
          <ac:chgData name="加旭 莊" userId="95729b4e-b1a2-49de-88a2-8f58ec7d7677" providerId="ADAL" clId="{BEC82A84-0439-4446-ABFC-549B3FF6228F}" dt="2020-12-16T03:39:57.370" v="430" actId="478"/>
          <ac:picMkLst>
            <pc:docMk/>
            <pc:sldMk cId="60205817" sldId="300"/>
            <ac:picMk id="3" creationId="{6BC8AC83-706C-44BD-A800-B7EBBC803A8F}"/>
          </ac:picMkLst>
        </pc:picChg>
        <pc:picChg chg="add mod modCrop">
          <ac:chgData name="加旭 莊" userId="95729b4e-b1a2-49de-88a2-8f58ec7d7677" providerId="ADAL" clId="{BEC82A84-0439-4446-ABFC-549B3FF6228F}" dt="2020-12-17T09:12:58.386" v="510" actId="732"/>
          <ac:picMkLst>
            <pc:docMk/>
            <pc:sldMk cId="60205817" sldId="300"/>
            <ac:picMk id="3" creationId="{6E9C85A6-E636-4733-AD66-E6C42553BAD0}"/>
          </ac:picMkLst>
        </pc:picChg>
        <pc:picChg chg="add del mod">
          <ac:chgData name="加旭 莊" userId="95729b4e-b1a2-49de-88a2-8f58ec7d7677" providerId="ADAL" clId="{BEC82A84-0439-4446-ABFC-549B3FF6228F}" dt="2020-12-17T09:12:35.706" v="506" actId="478"/>
          <ac:picMkLst>
            <pc:docMk/>
            <pc:sldMk cId="60205817" sldId="300"/>
            <ac:picMk id="7" creationId="{F2B5D330-8D2D-4D29-9C1E-2910C2BADB89}"/>
          </ac:picMkLst>
        </pc:picChg>
      </pc:sldChg>
      <pc:sldChg chg="addSp delSp modSp add del mod">
        <pc:chgData name="加旭 莊" userId="95729b4e-b1a2-49de-88a2-8f58ec7d7677" providerId="ADAL" clId="{BEC82A84-0439-4446-ABFC-549B3FF6228F}" dt="2020-12-16T03:39:45.420" v="426" actId="47"/>
        <pc:sldMkLst>
          <pc:docMk/>
          <pc:sldMk cId="3952008406" sldId="300"/>
        </pc:sldMkLst>
        <pc:spChg chg="del mod">
          <ac:chgData name="加旭 莊" userId="95729b4e-b1a2-49de-88a2-8f58ec7d7677" providerId="ADAL" clId="{BEC82A84-0439-4446-ABFC-549B3FF6228F}" dt="2020-12-16T03:39:14.440" v="417" actId="478"/>
          <ac:spMkLst>
            <pc:docMk/>
            <pc:sldMk cId="3952008406" sldId="300"/>
            <ac:spMk id="5" creationId="{2CE4DFC8-0976-4297-A588-7A02E75A687B}"/>
          </ac:spMkLst>
        </pc:spChg>
        <pc:picChg chg="del">
          <ac:chgData name="加旭 莊" userId="95729b4e-b1a2-49de-88a2-8f58ec7d7677" providerId="ADAL" clId="{BEC82A84-0439-4446-ABFC-549B3FF6228F}" dt="2020-12-16T03:39:07.209" v="413" actId="478"/>
          <ac:picMkLst>
            <pc:docMk/>
            <pc:sldMk cId="3952008406" sldId="300"/>
            <ac:picMk id="3" creationId="{6BC8AC83-706C-44BD-A800-B7EBBC803A8F}"/>
          </ac:picMkLst>
        </pc:picChg>
        <pc:picChg chg="add del">
          <ac:chgData name="加旭 莊" userId="95729b4e-b1a2-49de-88a2-8f58ec7d7677" providerId="ADAL" clId="{BEC82A84-0439-4446-ABFC-549B3FF6228F}" dt="2020-12-16T03:39:14.837" v="418" actId="478"/>
          <ac:picMkLst>
            <pc:docMk/>
            <pc:sldMk cId="3952008406" sldId="300"/>
            <ac:picMk id="4" creationId="{AC911EBA-60ED-4D33-8465-085FEB6C4951}"/>
          </ac:picMkLst>
        </pc:picChg>
        <pc:picChg chg="add del mod modCrop">
          <ac:chgData name="加旭 莊" userId="95729b4e-b1a2-49de-88a2-8f58ec7d7677" providerId="ADAL" clId="{BEC82A84-0439-4446-ABFC-549B3FF6228F}" dt="2020-12-16T03:39:43.472" v="425" actId="21"/>
          <ac:picMkLst>
            <pc:docMk/>
            <pc:sldMk cId="3952008406" sldId="300"/>
            <ac:picMk id="7" creationId="{D7D8100F-0338-4A42-92FB-67C27F864F16}"/>
          </ac:picMkLst>
        </pc:picChg>
      </pc:sldChg>
      <pc:sldChg chg="delSp new del mod">
        <pc:chgData name="加旭 莊" userId="95729b4e-b1a2-49de-88a2-8f58ec7d7677" providerId="ADAL" clId="{BEC82A84-0439-4446-ABFC-549B3FF6228F}" dt="2020-12-16T03:40:43.846" v="435" actId="47"/>
        <pc:sldMkLst>
          <pc:docMk/>
          <pc:sldMk cId="743433243" sldId="301"/>
        </pc:sldMkLst>
        <pc:spChg chg="del">
          <ac:chgData name="加旭 莊" userId="95729b4e-b1a2-49de-88a2-8f58ec7d7677" providerId="ADAL" clId="{BEC82A84-0439-4446-ABFC-549B3FF6228F}" dt="2020-12-16T03:40:42.541" v="434" actId="478"/>
          <ac:spMkLst>
            <pc:docMk/>
            <pc:sldMk cId="743433243" sldId="301"/>
            <ac:spMk id="2" creationId="{F0A7679E-8AFF-447F-A43B-D005C2D08565}"/>
          </ac:spMkLst>
        </pc:spChg>
        <pc:spChg chg="del">
          <ac:chgData name="加旭 莊" userId="95729b4e-b1a2-49de-88a2-8f58ec7d7677" providerId="ADAL" clId="{BEC82A84-0439-4446-ABFC-549B3FF6228F}" dt="2020-12-16T03:40:42.541" v="434" actId="478"/>
          <ac:spMkLst>
            <pc:docMk/>
            <pc:sldMk cId="743433243" sldId="301"/>
            <ac:spMk id="3" creationId="{186F0105-159A-49E3-AF60-11BABCF90A97}"/>
          </ac:spMkLst>
        </pc:spChg>
      </pc:sldChg>
      <pc:sldChg chg="addSp delSp modSp add del mod">
        <pc:chgData name="加旭 莊" userId="95729b4e-b1a2-49de-88a2-8f58ec7d7677" providerId="ADAL" clId="{BEC82A84-0439-4446-ABFC-549B3FF6228F}" dt="2020-12-17T09:59:02.155" v="616" actId="47"/>
        <pc:sldMkLst>
          <pc:docMk/>
          <pc:sldMk cId="3429683908" sldId="301"/>
        </pc:sldMkLst>
        <pc:spChg chg="mod">
          <ac:chgData name="加旭 莊" userId="95729b4e-b1a2-49de-88a2-8f58ec7d7677" providerId="ADAL" clId="{BEC82A84-0439-4446-ABFC-549B3FF6228F}" dt="2020-12-16T03:40:57.929" v="447"/>
          <ac:spMkLst>
            <pc:docMk/>
            <pc:sldMk cId="3429683908" sldId="301"/>
            <ac:spMk id="6" creationId="{3A03F372-6506-484E-AECF-09161B8DAB16}"/>
          </ac:spMkLst>
        </pc:spChg>
        <pc:picChg chg="add del mod">
          <ac:chgData name="加旭 莊" userId="95729b4e-b1a2-49de-88a2-8f58ec7d7677" providerId="ADAL" clId="{BEC82A84-0439-4446-ABFC-549B3FF6228F}" dt="2020-12-16T03:41:05.431" v="454" actId="22"/>
          <ac:picMkLst>
            <pc:docMk/>
            <pc:sldMk cId="3429683908" sldId="301"/>
            <ac:picMk id="3" creationId="{810337E8-8729-4720-9FE4-B2083BDEEA0B}"/>
          </ac:picMkLst>
        </pc:picChg>
        <pc:picChg chg="add del">
          <ac:chgData name="加旭 莊" userId="95729b4e-b1a2-49de-88a2-8f58ec7d7677" providerId="ADAL" clId="{BEC82A84-0439-4446-ABFC-549B3FF6228F}" dt="2020-12-16T03:41:20.860" v="462" actId="478"/>
          <ac:picMkLst>
            <pc:docMk/>
            <pc:sldMk cId="3429683908" sldId="301"/>
            <ac:picMk id="7" creationId="{F2B5D330-8D2D-4D29-9C1E-2910C2BADB89}"/>
          </ac:picMkLst>
        </pc:picChg>
        <pc:picChg chg="add mod modCrop">
          <ac:chgData name="加旭 莊" userId="95729b4e-b1a2-49de-88a2-8f58ec7d7677" providerId="ADAL" clId="{BEC82A84-0439-4446-ABFC-549B3FF6228F}" dt="2020-12-16T03:41:30.323" v="465" actId="1076"/>
          <ac:picMkLst>
            <pc:docMk/>
            <pc:sldMk cId="3429683908" sldId="301"/>
            <ac:picMk id="8" creationId="{F9EB7E16-6633-4955-B05D-FEAB70BA8E97}"/>
          </ac:picMkLst>
        </pc:picChg>
      </pc:sldChg>
      <pc:sldChg chg="add del">
        <pc:chgData name="加旭 莊" userId="95729b4e-b1a2-49de-88a2-8f58ec7d7677" providerId="ADAL" clId="{BEC82A84-0439-4446-ABFC-549B3FF6228F}" dt="2020-12-17T09:44:45.741" v="548" actId="47"/>
        <pc:sldMkLst>
          <pc:docMk/>
          <pc:sldMk cId="1370138705" sldId="302"/>
        </pc:sldMkLst>
      </pc:sldChg>
      <pc:sldChg chg="add del">
        <pc:chgData name="加旭 莊" userId="95729b4e-b1a2-49de-88a2-8f58ec7d7677" providerId="ADAL" clId="{BEC82A84-0439-4446-ABFC-549B3FF6228F}" dt="2020-12-17T09:44:47.040" v="549" actId="47"/>
        <pc:sldMkLst>
          <pc:docMk/>
          <pc:sldMk cId="3852671033" sldId="303"/>
        </pc:sldMkLst>
      </pc:sldChg>
      <pc:sldChg chg="delSp add mod">
        <pc:chgData name="加旭 莊" userId="95729b4e-b1a2-49de-88a2-8f58ec7d7677" providerId="ADAL" clId="{BEC82A84-0439-4446-ABFC-549B3FF6228F}" dt="2020-12-17T09:44:32.190" v="546" actId="478"/>
        <pc:sldMkLst>
          <pc:docMk/>
          <pc:sldMk cId="1086339146" sldId="304"/>
        </pc:sldMkLst>
        <pc:spChg chg="del">
          <ac:chgData name="加旭 莊" userId="95729b4e-b1a2-49de-88a2-8f58ec7d7677" providerId="ADAL" clId="{BEC82A84-0439-4446-ABFC-549B3FF6228F}" dt="2020-12-17T09:44:32.190" v="546" actId="478"/>
          <ac:spMkLst>
            <pc:docMk/>
            <pc:sldMk cId="1086339146" sldId="304"/>
            <ac:spMk id="8" creationId="{CC371449-1807-4459-87B7-650A61B7E2D0}"/>
          </ac:spMkLst>
        </pc:spChg>
        <pc:spChg chg="del">
          <ac:chgData name="加旭 莊" userId="95729b4e-b1a2-49de-88a2-8f58ec7d7677" providerId="ADAL" clId="{BEC82A84-0439-4446-ABFC-549B3FF6228F}" dt="2020-12-17T09:44:32.190" v="546" actId="478"/>
          <ac:spMkLst>
            <pc:docMk/>
            <pc:sldMk cId="1086339146" sldId="304"/>
            <ac:spMk id="13" creationId="{3AAADBC0-363E-4A14-8914-26F17858291B}"/>
          </ac:spMkLst>
        </pc:spChg>
        <pc:spChg chg="del">
          <ac:chgData name="加旭 莊" userId="95729b4e-b1a2-49de-88a2-8f58ec7d7677" providerId="ADAL" clId="{BEC82A84-0439-4446-ABFC-549B3FF6228F}" dt="2020-12-17T09:44:32.190" v="546" actId="478"/>
          <ac:spMkLst>
            <pc:docMk/>
            <pc:sldMk cId="1086339146" sldId="304"/>
            <ac:spMk id="17" creationId="{7972EBDC-B281-4D5C-AD52-E2C2694E1ED5}"/>
          </ac:spMkLst>
        </pc:spChg>
        <pc:spChg chg="del">
          <ac:chgData name="加旭 莊" userId="95729b4e-b1a2-49de-88a2-8f58ec7d7677" providerId="ADAL" clId="{BEC82A84-0439-4446-ABFC-549B3FF6228F}" dt="2020-12-17T09:44:32.190" v="546" actId="478"/>
          <ac:spMkLst>
            <pc:docMk/>
            <pc:sldMk cId="1086339146" sldId="304"/>
            <ac:spMk id="18" creationId="{FBE2ABB0-9AD3-4DE9-8BB1-09E8204C3D37}"/>
          </ac:spMkLst>
        </pc:spChg>
      </pc:sldChg>
      <pc:sldChg chg="add">
        <pc:chgData name="加旭 莊" userId="95729b4e-b1a2-49de-88a2-8f58ec7d7677" providerId="ADAL" clId="{BEC82A84-0439-4446-ABFC-549B3FF6228F}" dt="2020-12-17T09:44:16.005" v="541"/>
        <pc:sldMkLst>
          <pc:docMk/>
          <pc:sldMk cId="1543609394" sldId="305"/>
        </pc:sldMkLst>
      </pc:sldChg>
      <pc:sldChg chg="delSp add mod">
        <pc:chgData name="加旭 莊" userId="95729b4e-b1a2-49de-88a2-8f58ec7d7677" providerId="ADAL" clId="{BEC82A84-0439-4446-ABFC-549B3FF6228F}" dt="2020-12-17T09:44:35.891" v="547" actId="478"/>
        <pc:sldMkLst>
          <pc:docMk/>
          <pc:sldMk cId="3273968831" sldId="306"/>
        </pc:sldMkLst>
        <pc:spChg chg="del">
          <ac:chgData name="加旭 莊" userId="95729b4e-b1a2-49de-88a2-8f58ec7d7677" providerId="ADAL" clId="{BEC82A84-0439-4446-ABFC-549B3FF6228F}" dt="2020-12-17T09:44:35.891" v="547" actId="478"/>
          <ac:spMkLst>
            <pc:docMk/>
            <pc:sldMk cId="3273968831" sldId="306"/>
            <ac:spMk id="17" creationId="{7972EBDC-B281-4D5C-AD52-E2C2694E1ED5}"/>
          </ac:spMkLst>
        </pc:spChg>
        <pc:spChg chg="del">
          <ac:chgData name="加旭 莊" userId="95729b4e-b1a2-49de-88a2-8f58ec7d7677" providerId="ADAL" clId="{BEC82A84-0439-4446-ABFC-549B3FF6228F}" dt="2020-12-17T09:44:35.891" v="547" actId="478"/>
          <ac:spMkLst>
            <pc:docMk/>
            <pc:sldMk cId="3273968831" sldId="306"/>
            <ac:spMk id="18" creationId="{FBE2ABB0-9AD3-4DE9-8BB1-09E8204C3D37}"/>
          </ac:spMkLst>
        </pc:spChg>
      </pc:sldChg>
      <pc:sldChg chg="delSp modSp add ord">
        <pc:chgData name="加旭 莊" userId="95729b4e-b1a2-49de-88a2-8f58ec7d7677" providerId="ADAL" clId="{BEC82A84-0439-4446-ABFC-549B3FF6228F}" dt="2020-12-17T09:47:04.703" v="566"/>
        <pc:sldMkLst>
          <pc:docMk/>
          <pc:sldMk cId="4022843027" sldId="307"/>
        </pc:sldMkLst>
        <pc:spChg chg="del">
          <ac:chgData name="加旭 莊" userId="95729b4e-b1a2-49de-88a2-8f58ec7d7677" providerId="ADAL" clId="{BEC82A84-0439-4446-ABFC-549B3FF6228F}" dt="2020-12-17T09:46:19.645" v="559"/>
          <ac:spMkLst>
            <pc:docMk/>
            <pc:sldMk cId="4022843027" sldId="307"/>
            <ac:spMk id="2" creationId="{37377E43-5935-44F0-9420-559167E01E17}"/>
          </ac:spMkLst>
        </pc:spChg>
        <pc:spChg chg="del">
          <ac:chgData name="加旭 莊" userId="95729b4e-b1a2-49de-88a2-8f58ec7d7677" providerId="ADAL" clId="{BEC82A84-0439-4446-ABFC-549B3FF6228F}" dt="2020-12-17T09:46:19.645" v="559"/>
          <ac:spMkLst>
            <pc:docMk/>
            <pc:sldMk cId="4022843027" sldId="307"/>
            <ac:spMk id="9" creationId="{D3B53431-3B8A-4CD7-9DE0-4BB3EB9D7B85}"/>
          </ac:spMkLst>
        </pc:spChg>
        <pc:spChg chg="mod">
          <ac:chgData name="加旭 莊" userId="95729b4e-b1a2-49de-88a2-8f58ec7d7677" providerId="ADAL" clId="{BEC82A84-0439-4446-ABFC-549B3FF6228F}" dt="2020-12-17T09:46:19.645" v="559"/>
          <ac:spMkLst>
            <pc:docMk/>
            <pc:sldMk cId="4022843027" sldId="307"/>
            <ac:spMk id="10" creationId="{13543488-FEC9-42C0-B9AB-8238C0921446}"/>
          </ac:spMkLst>
        </pc:spChg>
      </pc:sldChg>
      <pc:sldChg chg="addSp delSp modSp add mod">
        <pc:chgData name="加旭 莊" userId="95729b4e-b1a2-49de-88a2-8f58ec7d7677" providerId="ADAL" clId="{BEC82A84-0439-4446-ABFC-549B3FF6228F}" dt="2020-12-17T09:48:18.329" v="570"/>
        <pc:sldMkLst>
          <pc:docMk/>
          <pc:sldMk cId="2091147660" sldId="308"/>
        </pc:sldMkLst>
        <pc:spChg chg="del">
          <ac:chgData name="加旭 莊" userId="95729b4e-b1a2-49de-88a2-8f58ec7d7677" providerId="ADAL" clId="{BEC82A84-0439-4446-ABFC-549B3FF6228F}" dt="2020-12-17T09:48:18.329" v="570"/>
          <ac:spMkLst>
            <pc:docMk/>
            <pc:sldMk cId="2091147660" sldId="308"/>
            <ac:spMk id="2" creationId="{37377E43-5935-44F0-9420-559167E01E17}"/>
          </ac:spMkLst>
        </pc:spChg>
        <pc:spChg chg="del mod">
          <ac:chgData name="加旭 莊" userId="95729b4e-b1a2-49de-88a2-8f58ec7d7677" providerId="ADAL" clId="{BEC82A84-0439-4446-ABFC-549B3FF6228F}" dt="2020-12-17T09:48:18.329" v="570"/>
          <ac:spMkLst>
            <pc:docMk/>
            <pc:sldMk cId="2091147660" sldId="308"/>
            <ac:spMk id="9" creationId="{D3B53431-3B8A-4CD7-9DE0-4BB3EB9D7B85}"/>
          </ac:spMkLst>
        </pc:spChg>
        <pc:spChg chg="add del mod">
          <ac:chgData name="加旭 莊" userId="95729b4e-b1a2-49de-88a2-8f58ec7d7677" providerId="ADAL" clId="{BEC82A84-0439-4446-ABFC-549B3FF6228F}" dt="2020-12-17T09:46:52.890" v="564" actId="478"/>
          <ac:spMkLst>
            <pc:docMk/>
            <pc:sldMk cId="2091147660" sldId="308"/>
            <ac:spMk id="10" creationId="{EA70A7C0-7909-478A-BC27-E00249B45AE2}"/>
          </ac:spMkLst>
        </pc:spChg>
        <pc:spChg chg="mod">
          <ac:chgData name="加旭 莊" userId="95729b4e-b1a2-49de-88a2-8f58ec7d7677" providerId="ADAL" clId="{BEC82A84-0439-4446-ABFC-549B3FF6228F}" dt="2020-12-17T09:48:18.329" v="570"/>
          <ac:spMkLst>
            <pc:docMk/>
            <pc:sldMk cId="2091147660" sldId="308"/>
            <ac:spMk id="11" creationId="{FE755C55-46FC-4177-A194-2B3782A9DB05}"/>
          </ac:spMkLst>
        </pc:spChg>
      </pc:sldChg>
      <pc:sldChg chg="delSp modSp add mod">
        <pc:chgData name="加旭 莊" userId="95729b4e-b1a2-49de-88a2-8f58ec7d7677" providerId="ADAL" clId="{BEC82A84-0439-4446-ABFC-549B3FF6228F}" dt="2020-12-17T09:48:45.312" v="577"/>
        <pc:sldMkLst>
          <pc:docMk/>
          <pc:sldMk cId="4248389381" sldId="309"/>
        </pc:sldMkLst>
        <pc:spChg chg="del">
          <ac:chgData name="加旭 莊" userId="95729b4e-b1a2-49de-88a2-8f58ec7d7677" providerId="ADAL" clId="{BEC82A84-0439-4446-ABFC-549B3FF6228F}" dt="2020-12-17T09:48:45.312" v="577"/>
          <ac:spMkLst>
            <pc:docMk/>
            <pc:sldMk cId="4248389381" sldId="309"/>
            <ac:spMk id="2" creationId="{37377E43-5935-44F0-9420-559167E01E17}"/>
          </ac:spMkLst>
        </pc:spChg>
        <pc:spChg chg="del mod">
          <ac:chgData name="加旭 莊" userId="95729b4e-b1a2-49de-88a2-8f58ec7d7677" providerId="ADAL" clId="{BEC82A84-0439-4446-ABFC-549B3FF6228F}" dt="2020-12-17T09:48:45.312" v="577"/>
          <ac:spMkLst>
            <pc:docMk/>
            <pc:sldMk cId="4248389381" sldId="309"/>
            <ac:spMk id="9" creationId="{D3B53431-3B8A-4CD7-9DE0-4BB3EB9D7B85}"/>
          </ac:spMkLst>
        </pc:spChg>
        <pc:spChg chg="mod">
          <ac:chgData name="加旭 莊" userId="95729b4e-b1a2-49de-88a2-8f58ec7d7677" providerId="ADAL" clId="{BEC82A84-0439-4446-ABFC-549B3FF6228F}" dt="2020-12-17T09:48:45.312" v="577"/>
          <ac:spMkLst>
            <pc:docMk/>
            <pc:sldMk cId="4248389381" sldId="309"/>
            <ac:spMk id="10" creationId="{6BFE9F68-E81D-4196-B0C3-5C8BFDF94DEA}"/>
          </ac:spMkLst>
        </pc:spChg>
      </pc:sldChg>
      <pc:sldChg chg="add ord">
        <pc:chgData name="加旭 莊" userId="95729b4e-b1a2-49de-88a2-8f58ec7d7677" providerId="ADAL" clId="{BEC82A84-0439-4446-ABFC-549B3FF6228F}" dt="2020-12-17T09:56:09.198" v="587"/>
        <pc:sldMkLst>
          <pc:docMk/>
          <pc:sldMk cId="1524660938" sldId="310"/>
        </pc:sldMkLst>
      </pc:sldChg>
      <pc:sldChg chg="addSp delSp modSp add mod">
        <pc:chgData name="加旭 莊" userId="95729b4e-b1a2-49de-88a2-8f58ec7d7677" providerId="ADAL" clId="{BEC82A84-0439-4446-ABFC-549B3FF6228F}" dt="2020-12-17T09:58:13.445" v="606"/>
        <pc:sldMkLst>
          <pc:docMk/>
          <pc:sldMk cId="265969895" sldId="311"/>
        </pc:sldMkLst>
        <pc:spChg chg="add del mod">
          <ac:chgData name="加旭 莊" userId="95729b4e-b1a2-49de-88a2-8f58ec7d7677" providerId="ADAL" clId="{BEC82A84-0439-4446-ABFC-549B3FF6228F}" dt="2020-12-17T09:58:13.445" v="606"/>
          <ac:spMkLst>
            <pc:docMk/>
            <pc:sldMk cId="265969895" sldId="311"/>
            <ac:spMk id="7" creationId="{45FF8615-428C-4B79-92E0-72A26F8BF32F}"/>
          </ac:spMkLst>
        </pc:spChg>
        <pc:spChg chg="add del mod">
          <ac:chgData name="加旭 莊" userId="95729b4e-b1a2-49de-88a2-8f58ec7d7677" providerId="ADAL" clId="{BEC82A84-0439-4446-ABFC-549B3FF6228F}" dt="2020-12-17T09:58:13.445" v="606"/>
          <ac:spMkLst>
            <pc:docMk/>
            <pc:sldMk cId="265969895" sldId="311"/>
            <ac:spMk id="8" creationId="{F486830F-7C73-448A-8DA9-210DF1552123}"/>
          </ac:spMkLst>
        </pc:spChg>
        <pc:spChg chg="mod">
          <ac:chgData name="加旭 莊" userId="95729b4e-b1a2-49de-88a2-8f58ec7d7677" providerId="ADAL" clId="{BEC82A84-0439-4446-ABFC-549B3FF6228F}" dt="2020-12-17T09:58:13.445" v="606"/>
          <ac:spMkLst>
            <pc:docMk/>
            <pc:sldMk cId="265969895" sldId="311"/>
            <ac:spMk id="9" creationId="{4DBDA0FE-9008-4073-9DCD-2891849D02CA}"/>
          </ac:spMkLst>
        </pc:spChg>
      </pc:sldChg>
      <pc:sldChg chg="addSp delSp modSp add mod">
        <pc:chgData name="加旭 莊" userId="95729b4e-b1a2-49de-88a2-8f58ec7d7677" providerId="ADAL" clId="{BEC82A84-0439-4446-ABFC-549B3FF6228F}" dt="2020-12-17T09:58:40.463" v="613"/>
        <pc:sldMkLst>
          <pc:docMk/>
          <pc:sldMk cId="569992748" sldId="312"/>
        </pc:sldMkLst>
        <pc:spChg chg="add del mod">
          <ac:chgData name="加旭 莊" userId="95729b4e-b1a2-49de-88a2-8f58ec7d7677" providerId="ADAL" clId="{BEC82A84-0439-4446-ABFC-549B3FF6228F}" dt="2020-12-17T09:58:40.463" v="613"/>
          <ac:spMkLst>
            <pc:docMk/>
            <pc:sldMk cId="569992748" sldId="312"/>
            <ac:spMk id="7" creationId="{26D9920C-99EB-4715-B048-5C5E47B4BACC}"/>
          </ac:spMkLst>
        </pc:spChg>
        <pc:spChg chg="add del mod">
          <ac:chgData name="加旭 莊" userId="95729b4e-b1a2-49de-88a2-8f58ec7d7677" providerId="ADAL" clId="{BEC82A84-0439-4446-ABFC-549B3FF6228F}" dt="2020-12-17T09:58:40.463" v="613"/>
          <ac:spMkLst>
            <pc:docMk/>
            <pc:sldMk cId="569992748" sldId="312"/>
            <ac:spMk id="8" creationId="{018292E8-2FBD-4375-B169-88AB4A494B77}"/>
          </ac:spMkLst>
        </pc:spChg>
        <pc:spChg chg="mod">
          <ac:chgData name="加旭 莊" userId="95729b4e-b1a2-49de-88a2-8f58ec7d7677" providerId="ADAL" clId="{BEC82A84-0439-4446-ABFC-549B3FF6228F}" dt="2020-12-17T09:58:40.463" v="613"/>
          <ac:spMkLst>
            <pc:docMk/>
            <pc:sldMk cId="569992748" sldId="312"/>
            <ac:spMk id="9" creationId="{82A308AD-CC23-43B2-83DD-4B17E374A3A4}"/>
          </ac:spMkLst>
        </pc:spChg>
      </pc:sldChg>
      <pc:sldChg chg="add del">
        <pc:chgData name="加旭 莊" userId="95729b4e-b1a2-49de-88a2-8f58ec7d7677" providerId="ADAL" clId="{BEC82A84-0439-4446-ABFC-549B3FF6228F}" dt="2020-12-17T09:58:36.250" v="612" actId="47"/>
        <pc:sldMkLst>
          <pc:docMk/>
          <pc:sldMk cId="3999193022" sldId="313"/>
        </pc:sldMkLst>
      </pc:sldChg>
      <pc:sldChg chg="add">
        <pc:chgData name="加旭 莊" userId="95729b4e-b1a2-49de-88a2-8f58ec7d7677" providerId="ADAL" clId="{BEC82A84-0439-4446-ABFC-549B3FF6228F}" dt="2020-12-17T09:57:08.326" v="591"/>
        <pc:sldMkLst>
          <pc:docMk/>
          <pc:sldMk cId="1200574291" sldId="314"/>
        </pc:sldMkLst>
      </pc:sldChg>
      <pc:sldChg chg="delSp modSp add mod">
        <pc:chgData name="加旭 莊" userId="95729b4e-b1a2-49de-88a2-8f58ec7d7677" providerId="ADAL" clId="{BEC82A84-0439-4446-ABFC-549B3FF6228F}" dt="2020-12-17T09:58:48.094" v="615"/>
        <pc:sldMkLst>
          <pc:docMk/>
          <pc:sldMk cId="167754456" sldId="315"/>
        </pc:sldMkLst>
        <pc:spChg chg="del">
          <ac:chgData name="加旭 莊" userId="95729b4e-b1a2-49de-88a2-8f58ec7d7677" providerId="ADAL" clId="{BEC82A84-0439-4446-ABFC-549B3FF6228F}" dt="2020-12-17T09:58:48.094" v="615"/>
          <ac:spMkLst>
            <pc:docMk/>
            <pc:sldMk cId="167754456" sldId="315"/>
            <ac:spMk id="7" creationId="{26D9920C-99EB-4715-B048-5C5E47B4BACC}"/>
          </ac:spMkLst>
        </pc:spChg>
        <pc:spChg chg="del mod">
          <ac:chgData name="加旭 莊" userId="95729b4e-b1a2-49de-88a2-8f58ec7d7677" providerId="ADAL" clId="{BEC82A84-0439-4446-ABFC-549B3FF6228F}" dt="2020-12-17T09:58:48.094" v="615"/>
          <ac:spMkLst>
            <pc:docMk/>
            <pc:sldMk cId="167754456" sldId="315"/>
            <ac:spMk id="8" creationId="{018292E8-2FBD-4375-B169-88AB4A494B77}"/>
          </ac:spMkLst>
        </pc:spChg>
        <pc:spChg chg="mod">
          <ac:chgData name="加旭 莊" userId="95729b4e-b1a2-49de-88a2-8f58ec7d7677" providerId="ADAL" clId="{BEC82A84-0439-4446-ABFC-549B3FF6228F}" dt="2020-12-17T09:58:48.094" v="615"/>
          <ac:spMkLst>
            <pc:docMk/>
            <pc:sldMk cId="167754456" sldId="315"/>
            <ac:spMk id="9" creationId="{3EFA7E15-01EB-4EB3-9BE4-A6F017F192E6}"/>
          </ac:spMkLst>
        </pc:spChg>
      </pc:sldChg>
    </pc:docChg>
  </pc:docChgLst>
  <pc:docChgLst>
    <pc:chgData name="加旭 莊" userId="95729b4e-b1a2-49de-88a2-8f58ec7d7677" providerId="ADAL" clId="{9B75705D-E9EE-444B-9E5D-77F160D485ED}"/>
    <pc:docChg chg="undo custSel addSld delSld modSld sldOrd">
      <pc:chgData name="加旭 莊" userId="95729b4e-b1a2-49de-88a2-8f58ec7d7677" providerId="ADAL" clId="{9B75705D-E9EE-444B-9E5D-77F160D485ED}" dt="2021-01-06T15:28:43.679" v="343" actId="1076"/>
      <pc:docMkLst>
        <pc:docMk/>
      </pc:docMkLst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1653609046" sldId="259"/>
        </pc:sldMkLst>
      </pc:sldChg>
      <pc:sldChg chg="addSp delSp modSp mod ord">
        <pc:chgData name="加旭 莊" userId="95729b4e-b1a2-49de-88a2-8f58ec7d7677" providerId="ADAL" clId="{9B75705D-E9EE-444B-9E5D-77F160D485ED}" dt="2021-01-06T15:12:00.117" v="289" actId="732"/>
        <pc:sldMkLst>
          <pc:docMk/>
          <pc:sldMk cId="4214636444" sldId="265"/>
        </pc:sldMkLst>
        <pc:spChg chg="del">
          <ac:chgData name="加旭 莊" userId="95729b4e-b1a2-49de-88a2-8f58ec7d7677" providerId="ADAL" clId="{9B75705D-E9EE-444B-9E5D-77F160D485ED}" dt="2021-01-06T12:25:52.162" v="1" actId="478"/>
          <ac:spMkLst>
            <pc:docMk/>
            <pc:sldMk cId="4214636444" sldId="265"/>
            <ac:spMk id="2" creationId="{027A506A-DA8C-4909-A90B-8D670D095A64}"/>
          </ac:spMkLst>
        </pc:spChg>
        <pc:spChg chg="del">
          <ac:chgData name="加旭 莊" userId="95729b4e-b1a2-49de-88a2-8f58ec7d7677" providerId="ADAL" clId="{9B75705D-E9EE-444B-9E5D-77F160D485ED}" dt="2021-01-06T12:25:52.162" v="1" actId="478"/>
          <ac:spMkLst>
            <pc:docMk/>
            <pc:sldMk cId="4214636444" sldId="265"/>
            <ac:spMk id="6" creationId="{9BC82662-007E-4F84-9A04-10D0573F82E9}"/>
          </ac:spMkLst>
        </pc:spChg>
        <pc:picChg chg="add del mod modCrop">
          <ac:chgData name="加旭 莊" userId="95729b4e-b1a2-49de-88a2-8f58ec7d7677" providerId="ADAL" clId="{9B75705D-E9EE-444B-9E5D-77F160D485ED}" dt="2021-01-06T12:55:14.605" v="165" actId="478"/>
          <ac:picMkLst>
            <pc:docMk/>
            <pc:sldMk cId="4214636444" sldId="265"/>
            <ac:picMk id="4" creationId="{9D67E4E0-9283-4FAB-994C-758A5C6F9DD6}"/>
          </ac:picMkLst>
        </pc:picChg>
        <pc:picChg chg="del">
          <ac:chgData name="加旭 莊" userId="95729b4e-b1a2-49de-88a2-8f58ec7d7677" providerId="ADAL" clId="{9B75705D-E9EE-444B-9E5D-77F160D485ED}" dt="2021-01-06T12:25:52.775" v="2" actId="478"/>
          <ac:picMkLst>
            <pc:docMk/>
            <pc:sldMk cId="4214636444" sldId="265"/>
            <ac:picMk id="7" creationId="{6A183204-A280-40D6-A71A-C6FD4F42D2A2}"/>
          </ac:picMkLst>
        </pc:picChg>
        <pc:picChg chg="add mod modCrop">
          <ac:chgData name="加旭 莊" userId="95729b4e-b1a2-49de-88a2-8f58ec7d7677" providerId="ADAL" clId="{9B75705D-E9EE-444B-9E5D-77F160D485ED}" dt="2021-01-06T15:12:00.117" v="289" actId="732"/>
          <ac:picMkLst>
            <pc:docMk/>
            <pc:sldMk cId="4214636444" sldId="265"/>
            <ac:picMk id="9" creationId="{E155C7AA-8C52-4EA7-859A-AC3CE45CEA24}"/>
          </ac:picMkLst>
        </pc:picChg>
      </pc:sldChg>
      <pc:sldChg chg="addSp delSp modSp new mod">
        <pc:chgData name="加旭 莊" userId="95729b4e-b1a2-49de-88a2-8f58ec7d7677" providerId="ADAL" clId="{9B75705D-E9EE-444B-9E5D-77F160D485ED}" dt="2021-01-06T15:27:05.715" v="331" actId="478"/>
        <pc:sldMkLst>
          <pc:docMk/>
          <pc:sldMk cId="2872259823" sldId="266"/>
        </pc:sldMkLst>
        <pc:spChg chg="del">
          <ac:chgData name="加旭 莊" userId="95729b4e-b1a2-49de-88a2-8f58ec7d7677" providerId="ADAL" clId="{9B75705D-E9EE-444B-9E5D-77F160D485ED}" dt="2021-01-06T12:25:57.718" v="4" actId="478"/>
          <ac:spMkLst>
            <pc:docMk/>
            <pc:sldMk cId="2872259823" sldId="266"/>
            <ac:spMk id="2" creationId="{F587BC83-9D43-46D0-9761-76988733FA09}"/>
          </ac:spMkLst>
        </pc:spChg>
        <pc:spChg chg="del">
          <ac:chgData name="加旭 莊" userId="95729b4e-b1a2-49de-88a2-8f58ec7d7677" providerId="ADAL" clId="{9B75705D-E9EE-444B-9E5D-77F160D485ED}" dt="2021-01-06T12:25:57.718" v="4" actId="478"/>
          <ac:spMkLst>
            <pc:docMk/>
            <pc:sldMk cId="2872259823" sldId="266"/>
            <ac:spMk id="3" creationId="{62B3A67B-D270-47EB-8CEE-84FE855B6F42}"/>
          </ac:spMkLst>
        </pc:spChg>
        <pc:spChg chg="add del mod">
          <ac:chgData name="加旭 莊" userId="95729b4e-b1a2-49de-88a2-8f58ec7d7677" providerId="ADAL" clId="{9B75705D-E9EE-444B-9E5D-77F160D485ED}" dt="2021-01-06T15:26:17.338" v="329" actId="478"/>
          <ac:spMkLst>
            <pc:docMk/>
            <pc:sldMk cId="2872259823" sldId="266"/>
            <ac:spMk id="8" creationId="{B3731BBE-413F-44CF-8F3D-D1EB0869FB53}"/>
          </ac:spMkLst>
        </pc:spChg>
        <pc:spChg chg="add del mod">
          <ac:chgData name="加旭 莊" userId="95729b4e-b1a2-49de-88a2-8f58ec7d7677" providerId="ADAL" clId="{9B75705D-E9EE-444B-9E5D-77F160D485ED}" dt="2021-01-06T15:27:05.715" v="331" actId="478"/>
          <ac:spMkLst>
            <pc:docMk/>
            <pc:sldMk cId="2872259823" sldId="266"/>
            <ac:spMk id="9" creationId="{7854DB6D-FF77-40C9-8D88-AE1BF113C330}"/>
          </ac:spMkLst>
        </pc:spChg>
        <pc:picChg chg="add mod">
          <ac:chgData name="加旭 莊" userId="95729b4e-b1a2-49de-88a2-8f58ec7d7677" providerId="ADAL" clId="{9B75705D-E9EE-444B-9E5D-77F160D485ED}" dt="2021-01-06T12:30:41.499" v="39" actId="14100"/>
          <ac:picMkLst>
            <pc:docMk/>
            <pc:sldMk cId="2872259823" sldId="266"/>
            <ac:picMk id="5" creationId="{39965F94-C052-4033-BEE3-A5198CC00621}"/>
          </ac:picMkLst>
        </pc:picChg>
        <pc:picChg chg="add mod modCrop">
          <ac:chgData name="加旭 莊" userId="95729b4e-b1a2-49de-88a2-8f58ec7d7677" providerId="ADAL" clId="{9B75705D-E9EE-444B-9E5D-77F160D485ED}" dt="2021-01-06T12:30:37.435" v="37" actId="1076"/>
          <ac:picMkLst>
            <pc:docMk/>
            <pc:sldMk cId="2872259823" sldId="266"/>
            <ac:picMk id="7" creationId="{99A57EE0-2072-4C2E-9FA7-5DBA389D2F95}"/>
          </ac:picMkLst>
        </pc:picChg>
      </pc:sldChg>
      <pc:sldChg chg="addSp delSp modSp add mod">
        <pc:chgData name="加旭 莊" userId="95729b4e-b1a2-49de-88a2-8f58ec7d7677" providerId="ADAL" clId="{9B75705D-E9EE-444B-9E5D-77F160D485ED}" dt="2021-01-06T15:05:18.763" v="255" actId="21"/>
        <pc:sldMkLst>
          <pc:docMk/>
          <pc:sldMk cId="485017061" sldId="267"/>
        </pc:sldMkLst>
        <pc:spChg chg="add del mod">
          <ac:chgData name="加旭 莊" userId="95729b4e-b1a2-49de-88a2-8f58ec7d7677" providerId="ADAL" clId="{9B75705D-E9EE-444B-9E5D-77F160D485ED}" dt="2021-01-06T15:05:18.763" v="255" actId="21"/>
          <ac:spMkLst>
            <pc:docMk/>
            <pc:sldMk cId="485017061" sldId="267"/>
            <ac:spMk id="5" creationId="{40F21F5F-B99A-470A-B17A-9EC3E411004C}"/>
          </ac:spMkLst>
        </pc:spChg>
        <pc:picChg chg="add del mod modCrop">
          <ac:chgData name="加旭 莊" userId="95729b4e-b1a2-49de-88a2-8f58ec7d7677" providerId="ADAL" clId="{9B75705D-E9EE-444B-9E5D-77F160D485ED}" dt="2021-01-06T14:54:41.790" v="240" actId="478"/>
          <ac:picMkLst>
            <pc:docMk/>
            <pc:sldMk cId="485017061" sldId="267"/>
            <ac:picMk id="3" creationId="{24B927BA-B267-40DB-9FC2-A4009765F883}"/>
          </ac:picMkLst>
        </pc:picChg>
        <pc:picChg chg="add mod modCrop">
          <ac:chgData name="加旭 莊" userId="95729b4e-b1a2-49de-88a2-8f58ec7d7677" providerId="ADAL" clId="{9B75705D-E9EE-444B-9E5D-77F160D485ED}" dt="2021-01-06T14:55:04.317" v="245" actId="1076"/>
          <ac:picMkLst>
            <pc:docMk/>
            <pc:sldMk cId="485017061" sldId="267"/>
            <ac:picMk id="4" creationId="{BCEC266D-75FE-47A5-8F96-0898D032EA5C}"/>
          </ac:picMkLst>
        </pc:picChg>
      </pc:sldChg>
      <pc:sldChg chg="new del">
        <pc:chgData name="加旭 莊" userId="95729b4e-b1a2-49de-88a2-8f58ec7d7677" providerId="ADAL" clId="{9B75705D-E9EE-444B-9E5D-77F160D485ED}" dt="2021-01-06T12:28:33.693" v="18" actId="680"/>
        <pc:sldMkLst>
          <pc:docMk/>
          <pc:sldMk cId="2921197842" sldId="267"/>
        </pc:sldMkLst>
      </pc:sldChg>
      <pc:sldChg chg="addSp modSp add del mod">
        <pc:chgData name="加旭 莊" userId="95729b4e-b1a2-49de-88a2-8f58ec7d7677" providerId="ADAL" clId="{9B75705D-E9EE-444B-9E5D-77F160D485ED}" dt="2021-01-06T12:33:57.754" v="60" actId="47"/>
        <pc:sldMkLst>
          <pc:docMk/>
          <pc:sldMk cId="2678495961" sldId="268"/>
        </pc:sldMkLst>
        <pc:picChg chg="add mod modCrop">
          <ac:chgData name="加旭 莊" userId="95729b4e-b1a2-49de-88a2-8f58ec7d7677" providerId="ADAL" clId="{9B75705D-E9EE-444B-9E5D-77F160D485ED}" dt="2021-01-06T12:32:42.226" v="48" actId="1076"/>
          <ac:picMkLst>
            <pc:docMk/>
            <pc:sldMk cId="2678495961" sldId="268"/>
            <ac:picMk id="3" creationId="{81D72694-FB5C-4722-AFA1-957C5FAC43F3}"/>
          </ac:picMkLst>
        </pc:picChg>
      </pc:sldChg>
      <pc:sldChg chg="addSp modSp add mod">
        <pc:chgData name="加旭 莊" userId="95729b4e-b1a2-49de-88a2-8f58ec7d7677" providerId="ADAL" clId="{9B75705D-E9EE-444B-9E5D-77F160D485ED}" dt="2021-01-06T12:39:05.243" v="96" actId="1076"/>
        <pc:sldMkLst>
          <pc:docMk/>
          <pc:sldMk cId="377975820" sldId="269"/>
        </pc:sldMkLst>
        <pc:picChg chg="add mod modCrop">
          <ac:chgData name="加旭 莊" userId="95729b4e-b1a2-49de-88a2-8f58ec7d7677" providerId="ADAL" clId="{9B75705D-E9EE-444B-9E5D-77F160D485ED}" dt="2021-01-06T12:39:05.243" v="96" actId="1076"/>
          <ac:picMkLst>
            <pc:docMk/>
            <pc:sldMk cId="377975820" sldId="269"/>
            <ac:picMk id="3" creationId="{69A4EFAC-4E94-4AB7-9ABC-7DEE33A435CE}"/>
          </ac:picMkLst>
        </pc:picChg>
      </pc:sldChg>
      <pc:sldChg chg="addSp delSp modSp add mod">
        <pc:chgData name="加旭 莊" userId="95729b4e-b1a2-49de-88a2-8f58ec7d7677" providerId="ADAL" clId="{9B75705D-E9EE-444B-9E5D-77F160D485ED}" dt="2021-01-06T15:28:43.679" v="343" actId="1076"/>
        <pc:sldMkLst>
          <pc:docMk/>
          <pc:sldMk cId="2570769700" sldId="270"/>
        </pc:sldMkLst>
        <pc:picChg chg="del mod modCrop">
          <ac:chgData name="加旭 莊" userId="95729b4e-b1a2-49de-88a2-8f58ec7d7677" providerId="ADAL" clId="{9B75705D-E9EE-444B-9E5D-77F160D485ED}" dt="2021-01-06T12:33:20.301" v="56" actId="478"/>
          <ac:picMkLst>
            <pc:docMk/>
            <pc:sldMk cId="2570769700" sldId="270"/>
            <ac:picMk id="3" creationId="{81D72694-FB5C-4722-AFA1-957C5FAC43F3}"/>
          </ac:picMkLst>
        </pc:picChg>
        <pc:picChg chg="add mod">
          <ac:chgData name="加旭 莊" userId="95729b4e-b1a2-49de-88a2-8f58ec7d7677" providerId="ADAL" clId="{9B75705D-E9EE-444B-9E5D-77F160D485ED}" dt="2021-01-06T15:28:43.679" v="343" actId="1076"/>
          <ac:picMkLst>
            <pc:docMk/>
            <pc:sldMk cId="2570769700" sldId="270"/>
            <ac:picMk id="4" creationId="{133C5984-8F10-4D86-870D-D1351FBF6B1A}"/>
          </ac:picMkLst>
        </pc:picChg>
      </pc:sldChg>
      <pc:sldChg chg="addSp delSp modSp add mod ord">
        <pc:chgData name="加旭 莊" userId="95729b4e-b1a2-49de-88a2-8f58ec7d7677" providerId="ADAL" clId="{9B75705D-E9EE-444B-9E5D-77F160D485ED}" dt="2021-01-06T12:44:55.005" v="134" actId="14100"/>
        <pc:sldMkLst>
          <pc:docMk/>
          <pc:sldMk cId="1095944767" sldId="271"/>
        </pc:sldMkLst>
        <pc:spChg chg="add mod">
          <ac:chgData name="加旭 莊" userId="95729b4e-b1a2-49de-88a2-8f58ec7d7677" providerId="ADAL" clId="{9B75705D-E9EE-444B-9E5D-77F160D485ED}" dt="2021-01-06T12:44:55.005" v="134" actId="14100"/>
          <ac:spMkLst>
            <pc:docMk/>
            <pc:sldMk cId="1095944767" sldId="271"/>
            <ac:spMk id="6" creationId="{6DE49A34-42AB-409A-A98D-41795FFE242D}"/>
          </ac:spMkLst>
        </pc:spChg>
        <pc:spChg chg="add mod">
          <ac:chgData name="加旭 莊" userId="95729b4e-b1a2-49de-88a2-8f58ec7d7677" providerId="ADAL" clId="{9B75705D-E9EE-444B-9E5D-77F160D485ED}" dt="2021-01-06T12:44:38.618" v="130" actId="1076"/>
          <ac:spMkLst>
            <pc:docMk/>
            <pc:sldMk cId="1095944767" sldId="271"/>
            <ac:spMk id="7" creationId="{700BAD0A-AFE2-40E2-B462-3D3354B35321}"/>
          </ac:spMkLst>
        </pc:spChg>
        <pc:picChg chg="add del">
          <ac:chgData name="加旭 莊" userId="95729b4e-b1a2-49de-88a2-8f58ec7d7677" providerId="ADAL" clId="{9B75705D-E9EE-444B-9E5D-77F160D485ED}" dt="2021-01-06T12:34:25.841" v="64" actId="478"/>
          <ac:picMkLst>
            <pc:docMk/>
            <pc:sldMk cId="1095944767" sldId="271"/>
            <ac:picMk id="3" creationId="{83ABB601-6B4A-42AA-822E-AEF7C7ED58B7}"/>
          </ac:picMkLst>
        </pc:picChg>
        <pc:picChg chg="add mod">
          <ac:chgData name="加旭 莊" userId="95729b4e-b1a2-49de-88a2-8f58ec7d7677" providerId="ADAL" clId="{9B75705D-E9EE-444B-9E5D-77F160D485ED}" dt="2021-01-06T12:34:45.243" v="69" actId="1076"/>
          <ac:picMkLst>
            <pc:docMk/>
            <pc:sldMk cId="1095944767" sldId="271"/>
            <ac:picMk id="5" creationId="{08469198-760F-4CF4-ADBC-E4A33228C29F}"/>
          </ac:picMkLst>
        </pc:picChg>
      </pc:sldChg>
      <pc:sldChg chg="addSp delSp modSp add mod">
        <pc:chgData name="加旭 莊" userId="95729b4e-b1a2-49de-88a2-8f58ec7d7677" providerId="ADAL" clId="{9B75705D-E9EE-444B-9E5D-77F160D485ED}" dt="2021-01-06T12:47:04.119" v="152" actId="478"/>
        <pc:sldMkLst>
          <pc:docMk/>
          <pc:sldMk cId="2680895138" sldId="272"/>
        </pc:sldMkLst>
        <pc:spChg chg="add del mod">
          <ac:chgData name="加旭 莊" userId="95729b4e-b1a2-49de-88a2-8f58ec7d7677" providerId="ADAL" clId="{9B75705D-E9EE-444B-9E5D-77F160D485ED}" dt="2021-01-06T12:46:43.883" v="147" actId="478"/>
          <ac:spMkLst>
            <pc:docMk/>
            <pc:sldMk cId="2680895138" sldId="272"/>
            <ac:spMk id="6" creationId="{2EAA2088-8FF9-46C0-9D62-76FE49F9F9ED}"/>
          </ac:spMkLst>
        </pc:spChg>
        <pc:spChg chg="add del mod">
          <ac:chgData name="加旭 莊" userId="95729b4e-b1a2-49de-88a2-8f58ec7d7677" providerId="ADAL" clId="{9B75705D-E9EE-444B-9E5D-77F160D485ED}" dt="2021-01-06T12:46:43.883" v="147" actId="478"/>
          <ac:spMkLst>
            <pc:docMk/>
            <pc:sldMk cId="2680895138" sldId="272"/>
            <ac:spMk id="7" creationId="{EAC13B00-DBFC-4A77-8D43-A5331593E597}"/>
          </ac:spMkLst>
        </pc:spChg>
        <pc:spChg chg="add del mod">
          <ac:chgData name="加旭 莊" userId="95729b4e-b1a2-49de-88a2-8f58ec7d7677" providerId="ADAL" clId="{9B75705D-E9EE-444B-9E5D-77F160D485ED}" dt="2021-01-06T12:47:04.119" v="152" actId="478"/>
          <ac:spMkLst>
            <pc:docMk/>
            <pc:sldMk cId="2680895138" sldId="272"/>
            <ac:spMk id="8" creationId="{55C5C909-AF12-48DD-BD85-3E8AA6A6E55F}"/>
          </ac:spMkLst>
        </pc:spChg>
        <pc:spChg chg="add del mod">
          <ac:chgData name="加旭 莊" userId="95729b4e-b1a2-49de-88a2-8f58ec7d7677" providerId="ADAL" clId="{9B75705D-E9EE-444B-9E5D-77F160D485ED}" dt="2021-01-06T12:46:54.864" v="149" actId="478"/>
          <ac:spMkLst>
            <pc:docMk/>
            <pc:sldMk cId="2680895138" sldId="272"/>
            <ac:spMk id="9" creationId="{F5BBAFF6-6203-4EA3-96A3-607924490952}"/>
          </ac:spMkLst>
        </pc:spChg>
        <pc:picChg chg="add del mod">
          <ac:chgData name="加旭 莊" userId="95729b4e-b1a2-49de-88a2-8f58ec7d7677" providerId="ADAL" clId="{9B75705D-E9EE-444B-9E5D-77F160D485ED}" dt="2021-01-06T12:36:08.591" v="76" actId="478"/>
          <ac:picMkLst>
            <pc:docMk/>
            <pc:sldMk cId="2680895138" sldId="272"/>
            <ac:picMk id="3" creationId="{38670505-7547-447D-A55B-6B1578898440}"/>
          </ac:picMkLst>
        </pc:picChg>
        <pc:picChg chg="add mod">
          <ac:chgData name="加旭 莊" userId="95729b4e-b1a2-49de-88a2-8f58ec7d7677" providerId="ADAL" clId="{9B75705D-E9EE-444B-9E5D-77F160D485ED}" dt="2021-01-06T12:36:15.405" v="79" actId="1076"/>
          <ac:picMkLst>
            <pc:docMk/>
            <pc:sldMk cId="2680895138" sldId="272"/>
            <ac:picMk id="5" creationId="{EEF330AE-F4FA-4CAC-8737-22A87C696893}"/>
          </ac:picMkLst>
        </pc:picChg>
      </pc:sldChg>
      <pc:sldChg chg="addSp modSp add mod">
        <pc:chgData name="加旭 莊" userId="95729b4e-b1a2-49de-88a2-8f58ec7d7677" providerId="ADAL" clId="{9B75705D-E9EE-444B-9E5D-77F160D485ED}" dt="2021-01-06T12:36:53.140" v="86" actId="1076"/>
        <pc:sldMkLst>
          <pc:docMk/>
          <pc:sldMk cId="196546909" sldId="273"/>
        </pc:sldMkLst>
        <pc:picChg chg="add mod">
          <ac:chgData name="加旭 莊" userId="95729b4e-b1a2-49de-88a2-8f58ec7d7677" providerId="ADAL" clId="{9B75705D-E9EE-444B-9E5D-77F160D485ED}" dt="2021-01-06T12:36:53.140" v="86" actId="1076"/>
          <ac:picMkLst>
            <pc:docMk/>
            <pc:sldMk cId="196546909" sldId="273"/>
            <ac:picMk id="3" creationId="{590BEC28-BF45-49E9-9295-C8879AFB3434}"/>
          </ac:picMkLst>
        </pc:picChg>
      </pc:sldChg>
      <pc:sldChg chg="addSp delSp modSp add mod">
        <pc:chgData name="加旭 莊" userId="95729b4e-b1a2-49de-88a2-8f58ec7d7677" providerId="ADAL" clId="{9B75705D-E9EE-444B-9E5D-77F160D485ED}" dt="2021-01-06T15:07:28.192" v="281" actId="478"/>
        <pc:sldMkLst>
          <pc:docMk/>
          <pc:sldMk cId="463958649" sldId="274"/>
        </pc:sldMkLst>
        <pc:spChg chg="add del mod">
          <ac:chgData name="加旭 莊" userId="95729b4e-b1a2-49de-88a2-8f58ec7d7677" providerId="ADAL" clId="{9B75705D-E9EE-444B-9E5D-77F160D485ED}" dt="2021-01-06T15:07:28.192" v="281" actId="478"/>
          <ac:spMkLst>
            <pc:docMk/>
            <pc:sldMk cId="463958649" sldId="274"/>
            <ac:spMk id="5" creationId="{92F5CDCE-A2D5-4C15-9FDE-4F1A8F74E052}"/>
          </ac:spMkLst>
        </pc:spChg>
        <pc:picChg chg="add del mod">
          <ac:chgData name="加旭 莊" userId="95729b4e-b1a2-49de-88a2-8f58ec7d7677" providerId="ADAL" clId="{9B75705D-E9EE-444B-9E5D-77F160D485ED}" dt="2021-01-06T15:04:54.285" v="250" actId="478"/>
          <ac:picMkLst>
            <pc:docMk/>
            <pc:sldMk cId="463958649" sldId="274"/>
            <ac:picMk id="3" creationId="{5B58EDB8-B884-46DC-8FD4-97411A536C5A}"/>
          </ac:picMkLst>
        </pc:picChg>
        <pc:picChg chg="add mod">
          <ac:chgData name="加旭 莊" userId="95729b4e-b1a2-49de-88a2-8f58ec7d7677" providerId="ADAL" clId="{9B75705D-E9EE-444B-9E5D-77F160D485ED}" dt="2021-01-06T15:04:59.520" v="253" actId="1076"/>
          <ac:picMkLst>
            <pc:docMk/>
            <pc:sldMk cId="463958649" sldId="274"/>
            <ac:picMk id="4" creationId="{EFEFF23D-DCE8-4EE1-A8FE-751BCF6FBCA4}"/>
          </ac:picMkLst>
        </pc:picChg>
      </pc:sldChg>
      <pc:sldChg chg="addSp delSp modSp add del mod">
        <pc:chgData name="加旭 莊" userId="95729b4e-b1a2-49de-88a2-8f58ec7d7677" providerId="ADAL" clId="{9B75705D-E9EE-444B-9E5D-77F160D485ED}" dt="2021-01-06T15:05:20.281" v="256" actId="47"/>
        <pc:sldMkLst>
          <pc:docMk/>
          <pc:sldMk cId="4294864823" sldId="275"/>
        </pc:sldMkLst>
        <pc:spChg chg="add del mod">
          <ac:chgData name="加旭 莊" userId="95729b4e-b1a2-49de-88a2-8f58ec7d7677" providerId="ADAL" clId="{9B75705D-E9EE-444B-9E5D-77F160D485ED}" dt="2021-01-06T14:55:17.241" v="248" actId="478"/>
          <ac:spMkLst>
            <pc:docMk/>
            <pc:sldMk cId="4294864823" sldId="275"/>
            <ac:spMk id="2" creationId="{95CCEB07-78E7-42AE-88B3-0397E4A535E1}"/>
          </ac:spMkLst>
        </pc:spChg>
        <pc:spChg chg="add del mod">
          <ac:chgData name="加旭 莊" userId="95729b4e-b1a2-49de-88a2-8f58ec7d7677" providerId="ADAL" clId="{9B75705D-E9EE-444B-9E5D-77F160D485ED}" dt="2021-01-06T14:55:17.241" v="248" actId="478"/>
          <ac:spMkLst>
            <pc:docMk/>
            <pc:sldMk cId="4294864823" sldId="275"/>
            <ac:spMk id="4" creationId="{C8F52739-8143-4E39-84DE-F6C4C42F6805}"/>
          </ac:spMkLst>
        </pc:spChg>
        <pc:picChg chg="del">
          <ac:chgData name="加旭 莊" userId="95729b4e-b1a2-49de-88a2-8f58ec7d7677" providerId="ADAL" clId="{9B75705D-E9EE-444B-9E5D-77F160D485ED}" dt="2021-01-06T14:55:09.836" v="246" actId="478"/>
          <ac:picMkLst>
            <pc:docMk/>
            <pc:sldMk cId="4294864823" sldId="275"/>
            <ac:picMk id="3" creationId="{24B927BA-B267-40DB-9FC2-A4009765F883}"/>
          </ac:picMkLst>
        </pc:picChg>
      </pc:sldChg>
      <pc:sldChg chg="add del">
        <pc:chgData name="加旭 莊" userId="95729b4e-b1a2-49de-88a2-8f58ec7d7677" providerId="ADAL" clId="{9B75705D-E9EE-444B-9E5D-77F160D485ED}" dt="2021-01-06T12:46:32.657" v="144" actId="47"/>
        <pc:sldMkLst>
          <pc:docMk/>
          <pc:sldMk cId="4073565569" sldId="276"/>
        </pc:sldMkLst>
      </pc:sldChg>
      <pc:sldChg chg="modSp add mod">
        <pc:chgData name="加旭 莊" userId="95729b4e-b1a2-49de-88a2-8f58ec7d7677" providerId="ADAL" clId="{9B75705D-E9EE-444B-9E5D-77F160D485ED}" dt="2021-01-06T12:45:14.468" v="139" actId="1076"/>
        <pc:sldMkLst>
          <pc:docMk/>
          <pc:sldMk cId="2841654231" sldId="277"/>
        </pc:sldMkLst>
        <pc:spChg chg="mod">
          <ac:chgData name="加旭 莊" userId="95729b4e-b1a2-49de-88a2-8f58ec7d7677" providerId="ADAL" clId="{9B75705D-E9EE-444B-9E5D-77F160D485ED}" dt="2021-01-06T12:45:11.821" v="138" actId="14100"/>
          <ac:spMkLst>
            <pc:docMk/>
            <pc:sldMk cId="2841654231" sldId="277"/>
            <ac:spMk id="6" creationId="{6DE49A34-42AB-409A-A98D-41795FFE242D}"/>
          </ac:spMkLst>
        </pc:spChg>
        <pc:spChg chg="mod">
          <ac:chgData name="加旭 莊" userId="95729b4e-b1a2-49de-88a2-8f58ec7d7677" providerId="ADAL" clId="{9B75705D-E9EE-444B-9E5D-77F160D485ED}" dt="2021-01-06T12:45:14.468" v="139" actId="1076"/>
          <ac:spMkLst>
            <pc:docMk/>
            <pc:sldMk cId="2841654231" sldId="277"/>
            <ac:spMk id="7" creationId="{700BAD0A-AFE2-40E2-B462-3D3354B35321}"/>
          </ac:spMkLst>
        </pc:spChg>
      </pc:sldChg>
      <pc:sldChg chg="delSp modSp add mod">
        <pc:chgData name="加旭 莊" userId="95729b4e-b1a2-49de-88a2-8f58ec7d7677" providerId="ADAL" clId="{9B75705D-E9EE-444B-9E5D-77F160D485ED}" dt="2021-01-06T12:46:30.439" v="143" actId="478"/>
        <pc:sldMkLst>
          <pc:docMk/>
          <pc:sldMk cId="2169036653" sldId="278"/>
        </pc:sldMkLst>
        <pc:spChg chg="mod">
          <ac:chgData name="加旭 莊" userId="95729b4e-b1a2-49de-88a2-8f58ec7d7677" providerId="ADAL" clId="{9B75705D-E9EE-444B-9E5D-77F160D485ED}" dt="2021-01-06T12:46:19.200" v="141" actId="14100"/>
          <ac:spMkLst>
            <pc:docMk/>
            <pc:sldMk cId="2169036653" sldId="278"/>
            <ac:spMk id="6" creationId="{6DE49A34-42AB-409A-A98D-41795FFE242D}"/>
          </ac:spMkLst>
        </pc:spChg>
        <pc:spChg chg="del mod">
          <ac:chgData name="加旭 莊" userId="95729b4e-b1a2-49de-88a2-8f58ec7d7677" providerId="ADAL" clId="{9B75705D-E9EE-444B-9E5D-77F160D485ED}" dt="2021-01-06T12:46:30.439" v="143" actId="478"/>
          <ac:spMkLst>
            <pc:docMk/>
            <pc:sldMk cId="2169036653" sldId="278"/>
            <ac:spMk id="7" creationId="{700BAD0A-AFE2-40E2-B462-3D3354B35321}"/>
          </ac:spMkLst>
        </pc:spChg>
      </pc:sldChg>
      <pc:sldChg chg="addSp modSp add mod">
        <pc:chgData name="加旭 莊" userId="95729b4e-b1a2-49de-88a2-8f58ec7d7677" providerId="ADAL" clId="{9B75705D-E9EE-444B-9E5D-77F160D485ED}" dt="2021-01-06T12:47:57.524" v="158" actId="571"/>
        <pc:sldMkLst>
          <pc:docMk/>
          <pc:sldMk cId="766942678" sldId="279"/>
        </pc:sldMkLst>
        <pc:spChg chg="add mod">
          <ac:chgData name="加旭 莊" userId="95729b4e-b1a2-49de-88a2-8f58ec7d7677" providerId="ADAL" clId="{9B75705D-E9EE-444B-9E5D-77F160D485ED}" dt="2021-01-06T12:47:57.524" v="158" actId="571"/>
          <ac:spMkLst>
            <pc:docMk/>
            <pc:sldMk cId="766942678" sldId="279"/>
            <ac:spMk id="4" creationId="{735C5E14-8280-4DE9-8A22-6F675AB6EEB0}"/>
          </ac:spMkLst>
        </pc:spChg>
        <pc:spChg chg="mod">
          <ac:chgData name="加旭 莊" userId="95729b4e-b1a2-49de-88a2-8f58ec7d7677" providerId="ADAL" clId="{9B75705D-E9EE-444B-9E5D-77F160D485ED}" dt="2021-01-06T12:47:52.612" v="157" actId="1076"/>
          <ac:spMkLst>
            <pc:docMk/>
            <pc:sldMk cId="766942678" sldId="279"/>
            <ac:spMk id="8" creationId="{55C5C909-AF12-48DD-BD85-3E8AA6A6E55F}"/>
          </ac:spMkLst>
        </pc:spChg>
      </pc:sldChg>
      <pc:sldChg chg="delSp modSp add mod">
        <pc:chgData name="加旭 莊" userId="95729b4e-b1a2-49de-88a2-8f58ec7d7677" providerId="ADAL" clId="{9B75705D-E9EE-444B-9E5D-77F160D485ED}" dt="2021-01-06T12:48:19.036" v="163" actId="14100"/>
        <pc:sldMkLst>
          <pc:docMk/>
          <pc:sldMk cId="3495712128" sldId="280"/>
        </pc:sldMkLst>
        <pc:spChg chg="mod">
          <ac:chgData name="加旭 莊" userId="95729b4e-b1a2-49de-88a2-8f58ec7d7677" providerId="ADAL" clId="{9B75705D-E9EE-444B-9E5D-77F160D485ED}" dt="2021-01-06T12:48:19.036" v="163" actId="14100"/>
          <ac:spMkLst>
            <pc:docMk/>
            <pc:sldMk cId="3495712128" sldId="280"/>
            <ac:spMk id="4" creationId="{735C5E14-8280-4DE9-8A22-6F675AB6EEB0}"/>
          </ac:spMkLst>
        </pc:spChg>
        <pc:spChg chg="del">
          <ac:chgData name="加旭 莊" userId="95729b4e-b1a2-49de-88a2-8f58ec7d7677" providerId="ADAL" clId="{9B75705D-E9EE-444B-9E5D-77F160D485ED}" dt="2021-01-06T12:48:06.871" v="161" actId="478"/>
          <ac:spMkLst>
            <pc:docMk/>
            <pc:sldMk cId="3495712128" sldId="280"/>
            <ac:spMk id="8" creationId="{55C5C909-AF12-48DD-BD85-3E8AA6A6E55F}"/>
          </ac:spMkLst>
        </pc:spChg>
      </pc:sldChg>
      <pc:sldChg chg="add">
        <pc:chgData name="加旭 莊" userId="95729b4e-b1a2-49de-88a2-8f58ec7d7677" providerId="ADAL" clId="{9B75705D-E9EE-444B-9E5D-77F160D485ED}" dt="2021-01-06T12:55:12.641" v="164"/>
        <pc:sldMkLst>
          <pc:docMk/>
          <pc:sldMk cId="794619359" sldId="281"/>
        </pc:sldMkLst>
      </pc:sldChg>
      <pc:sldChg chg="addSp delSp modSp new mod">
        <pc:chgData name="加旭 莊" userId="95729b4e-b1a2-49de-88a2-8f58ec7d7677" providerId="ADAL" clId="{9B75705D-E9EE-444B-9E5D-77F160D485ED}" dt="2021-01-06T12:58:15.675" v="238" actId="1076"/>
        <pc:sldMkLst>
          <pc:docMk/>
          <pc:sldMk cId="2049267782" sldId="282"/>
        </pc:sldMkLst>
        <pc:spChg chg="del">
          <ac:chgData name="加旭 莊" userId="95729b4e-b1a2-49de-88a2-8f58ec7d7677" providerId="ADAL" clId="{9B75705D-E9EE-444B-9E5D-77F160D485ED}" dt="2021-01-06T12:55:37.212" v="175" actId="478"/>
          <ac:spMkLst>
            <pc:docMk/>
            <pc:sldMk cId="2049267782" sldId="282"/>
            <ac:spMk id="2" creationId="{DA4C111F-832A-4A07-BF98-F7EE07272133}"/>
          </ac:spMkLst>
        </pc:spChg>
        <pc:spChg chg="del">
          <ac:chgData name="加旭 莊" userId="95729b4e-b1a2-49de-88a2-8f58ec7d7677" providerId="ADAL" clId="{9B75705D-E9EE-444B-9E5D-77F160D485ED}" dt="2021-01-06T12:55:37.212" v="175" actId="478"/>
          <ac:spMkLst>
            <pc:docMk/>
            <pc:sldMk cId="2049267782" sldId="282"/>
            <ac:spMk id="3" creationId="{246FB806-01FC-4BB7-BDC6-5EAFFE0F6A1E}"/>
          </ac:spMkLst>
        </pc:spChg>
        <pc:spChg chg="add mod">
          <ac:chgData name="加旭 莊" userId="95729b4e-b1a2-49de-88a2-8f58ec7d7677" providerId="ADAL" clId="{9B75705D-E9EE-444B-9E5D-77F160D485ED}" dt="2021-01-06T12:58:15.675" v="238" actId="1076"/>
          <ac:spMkLst>
            <pc:docMk/>
            <pc:sldMk cId="2049267782" sldId="282"/>
            <ac:spMk id="4" creationId="{F5347497-4A1B-40D2-A82C-D58EE6E6FC49}"/>
          </ac:spMkLst>
        </pc:spChg>
      </pc:sldChg>
      <pc:sldChg chg="modSp add mod">
        <pc:chgData name="加旭 莊" userId="95729b4e-b1a2-49de-88a2-8f58ec7d7677" providerId="ADAL" clId="{9B75705D-E9EE-444B-9E5D-77F160D485ED}" dt="2021-01-06T12:58:10.924" v="237" actId="1076"/>
        <pc:sldMkLst>
          <pc:docMk/>
          <pc:sldMk cId="1650980754" sldId="283"/>
        </pc:sldMkLst>
        <pc:spChg chg="mod">
          <ac:chgData name="加旭 莊" userId="95729b4e-b1a2-49de-88a2-8f58ec7d7677" providerId="ADAL" clId="{9B75705D-E9EE-444B-9E5D-77F160D485ED}" dt="2021-01-06T12:58:10.924" v="237" actId="1076"/>
          <ac:spMkLst>
            <pc:docMk/>
            <pc:sldMk cId="1650980754" sldId="283"/>
            <ac:spMk id="4" creationId="{F5347497-4A1B-40D2-A82C-D58EE6E6FC49}"/>
          </ac:spMkLst>
        </pc:spChg>
      </pc:sldChg>
      <pc:sldChg chg="delSp modSp new del mod">
        <pc:chgData name="加旭 莊" userId="95729b4e-b1a2-49de-88a2-8f58ec7d7677" providerId="ADAL" clId="{9B75705D-E9EE-444B-9E5D-77F160D485ED}" dt="2021-01-06T12:57:37.557" v="212" actId="47"/>
        <pc:sldMkLst>
          <pc:docMk/>
          <pc:sldMk cId="3552031524" sldId="283"/>
        </pc:sldMkLst>
        <pc:spChg chg="del mod">
          <ac:chgData name="加旭 莊" userId="95729b4e-b1a2-49de-88a2-8f58ec7d7677" providerId="ADAL" clId="{9B75705D-E9EE-444B-9E5D-77F160D485ED}" dt="2021-01-06T12:55:40.769" v="177" actId="478"/>
          <ac:spMkLst>
            <pc:docMk/>
            <pc:sldMk cId="3552031524" sldId="283"/>
            <ac:spMk id="2" creationId="{5599D757-B4D5-4F01-9989-CED17DE81918}"/>
          </ac:spMkLst>
        </pc:spChg>
        <pc:spChg chg="del">
          <ac:chgData name="加旭 莊" userId="95729b4e-b1a2-49de-88a2-8f58ec7d7677" providerId="ADAL" clId="{9B75705D-E9EE-444B-9E5D-77F160D485ED}" dt="2021-01-06T12:55:42.081" v="178" actId="478"/>
          <ac:spMkLst>
            <pc:docMk/>
            <pc:sldMk cId="3552031524" sldId="283"/>
            <ac:spMk id="3" creationId="{E9F5EE4C-74A5-4E9E-AD36-ADA0E069427B}"/>
          </ac:spMkLst>
        </pc:spChg>
      </pc:sldChg>
      <pc:sldChg chg="addSp modSp add mod ord">
        <pc:chgData name="加旭 莊" userId="95729b4e-b1a2-49de-88a2-8f58ec7d7677" providerId="ADAL" clId="{9B75705D-E9EE-444B-9E5D-77F160D485ED}" dt="2021-01-06T15:05:52.793" v="264"/>
        <pc:sldMkLst>
          <pc:docMk/>
          <pc:sldMk cId="3266938487" sldId="284"/>
        </pc:sldMkLst>
        <pc:spChg chg="add mod">
          <ac:chgData name="加旭 莊" userId="95729b4e-b1a2-49de-88a2-8f58ec7d7677" providerId="ADAL" clId="{9B75705D-E9EE-444B-9E5D-77F160D485ED}" dt="2021-01-06T15:05:38.712" v="260" actId="14100"/>
          <ac:spMkLst>
            <pc:docMk/>
            <pc:sldMk cId="3266938487" sldId="284"/>
            <ac:spMk id="3" creationId="{824CE726-9111-4211-9A81-F7C671256393}"/>
          </ac:spMkLst>
        </pc:spChg>
        <pc:spChg chg="add mod">
          <ac:chgData name="加旭 莊" userId="95729b4e-b1a2-49de-88a2-8f58ec7d7677" providerId="ADAL" clId="{9B75705D-E9EE-444B-9E5D-77F160D485ED}" dt="2021-01-06T15:05:49.543" v="262" actId="14100"/>
          <ac:spMkLst>
            <pc:docMk/>
            <pc:sldMk cId="3266938487" sldId="284"/>
            <ac:spMk id="5" creationId="{053E9EC5-EF3A-4B37-A5ED-4E94B6BFD1FD}"/>
          </ac:spMkLst>
        </pc:spChg>
      </pc:sldChg>
      <pc:sldChg chg="addSp modSp add mod">
        <pc:chgData name="加旭 莊" userId="95729b4e-b1a2-49de-88a2-8f58ec7d7677" providerId="ADAL" clId="{9B75705D-E9EE-444B-9E5D-77F160D485ED}" dt="2021-01-06T15:06:34.872" v="272" actId="14100"/>
        <pc:sldMkLst>
          <pc:docMk/>
          <pc:sldMk cId="3271962283" sldId="285"/>
        </pc:sldMkLst>
        <pc:spChg chg="mod">
          <ac:chgData name="加旭 莊" userId="95729b4e-b1a2-49de-88a2-8f58ec7d7677" providerId="ADAL" clId="{9B75705D-E9EE-444B-9E5D-77F160D485ED}" dt="2021-01-06T15:06:12.832" v="268" actId="14100"/>
          <ac:spMkLst>
            <pc:docMk/>
            <pc:sldMk cId="3271962283" sldId="285"/>
            <ac:spMk id="3" creationId="{824CE726-9111-4211-9A81-F7C671256393}"/>
          </ac:spMkLst>
        </pc:spChg>
        <pc:spChg chg="mod">
          <ac:chgData name="加旭 莊" userId="95729b4e-b1a2-49de-88a2-8f58ec7d7677" providerId="ADAL" clId="{9B75705D-E9EE-444B-9E5D-77F160D485ED}" dt="2021-01-06T15:06:26.247" v="270" actId="14100"/>
          <ac:spMkLst>
            <pc:docMk/>
            <pc:sldMk cId="3271962283" sldId="285"/>
            <ac:spMk id="5" creationId="{053E9EC5-EF3A-4B37-A5ED-4E94B6BFD1FD}"/>
          </ac:spMkLst>
        </pc:spChg>
        <pc:spChg chg="add mod">
          <ac:chgData name="加旭 莊" userId="95729b4e-b1a2-49de-88a2-8f58ec7d7677" providerId="ADAL" clId="{9B75705D-E9EE-444B-9E5D-77F160D485ED}" dt="2021-01-06T15:06:34.872" v="272" actId="14100"/>
          <ac:spMkLst>
            <pc:docMk/>
            <pc:sldMk cId="3271962283" sldId="285"/>
            <ac:spMk id="6" creationId="{A5E33B2D-64D5-48AC-B938-4D2BD358EFF2}"/>
          </ac:spMkLst>
        </pc:spChg>
      </pc:sldChg>
      <pc:sldChg chg="delSp modSp add mod">
        <pc:chgData name="加旭 莊" userId="95729b4e-b1a2-49de-88a2-8f58ec7d7677" providerId="ADAL" clId="{9B75705D-E9EE-444B-9E5D-77F160D485ED}" dt="2021-01-06T15:06:54.255" v="276" actId="14100"/>
        <pc:sldMkLst>
          <pc:docMk/>
          <pc:sldMk cId="3460810224" sldId="286"/>
        </pc:sldMkLst>
        <pc:spChg chg="mod">
          <ac:chgData name="加旭 莊" userId="95729b4e-b1a2-49de-88a2-8f58ec7d7677" providerId="ADAL" clId="{9B75705D-E9EE-444B-9E5D-77F160D485ED}" dt="2021-01-06T15:06:51.376" v="275" actId="14100"/>
          <ac:spMkLst>
            <pc:docMk/>
            <pc:sldMk cId="3460810224" sldId="286"/>
            <ac:spMk id="3" creationId="{824CE726-9111-4211-9A81-F7C671256393}"/>
          </ac:spMkLst>
        </pc:spChg>
        <pc:spChg chg="mod">
          <ac:chgData name="加旭 莊" userId="95729b4e-b1a2-49de-88a2-8f58ec7d7677" providerId="ADAL" clId="{9B75705D-E9EE-444B-9E5D-77F160D485ED}" dt="2021-01-06T15:06:54.255" v="276" actId="14100"/>
          <ac:spMkLst>
            <pc:docMk/>
            <pc:sldMk cId="3460810224" sldId="286"/>
            <ac:spMk id="5" creationId="{053E9EC5-EF3A-4B37-A5ED-4E94B6BFD1FD}"/>
          </ac:spMkLst>
        </pc:spChg>
        <pc:spChg chg="del">
          <ac:chgData name="加旭 莊" userId="95729b4e-b1a2-49de-88a2-8f58ec7d7677" providerId="ADAL" clId="{9B75705D-E9EE-444B-9E5D-77F160D485ED}" dt="2021-01-06T15:06:44.933" v="274" actId="478"/>
          <ac:spMkLst>
            <pc:docMk/>
            <pc:sldMk cId="3460810224" sldId="286"/>
            <ac:spMk id="6" creationId="{A5E33B2D-64D5-48AC-B938-4D2BD358EFF2}"/>
          </ac:spMkLst>
        </pc:spChg>
      </pc:sldChg>
      <pc:sldChg chg="delSp modSp add mod">
        <pc:chgData name="加旭 莊" userId="95729b4e-b1a2-49de-88a2-8f58ec7d7677" providerId="ADAL" clId="{9B75705D-E9EE-444B-9E5D-77F160D485ED}" dt="2021-01-06T15:07:12.056" v="279" actId="14100"/>
        <pc:sldMkLst>
          <pc:docMk/>
          <pc:sldMk cId="2607476732" sldId="287"/>
        </pc:sldMkLst>
        <pc:spChg chg="mod">
          <ac:chgData name="加旭 莊" userId="95729b4e-b1a2-49de-88a2-8f58ec7d7677" providerId="ADAL" clId="{9B75705D-E9EE-444B-9E5D-77F160D485ED}" dt="2021-01-06T15:07:12.056" v="279" actId="14100"/>
          <ac:spMkLst>
            <pc:docMk/>
            <pc:sldMk cId="2607476732" sldId="287"/>
            <ac:spMk id="3" creationId="{824CE726-9111-4211-9A81-F7C671256393}"/>
          </ac:spMkLst>
        </pc:spChg>
        <pc:spChg chg="del">
          <ac:chgData name="加旭 莊" userId="95729b4e-b1a2-49de-88a2-8f58ec7d7677" providerId="ADAL" clId="{9B75705D-E9EE-444B-9E5D-77F160D485ED}" dt="2021-01-06T15:07:08.626" v="278" actId="478"/>
          <ac:spMkLst>
            <pc:docMk/>
            <pc:sldMk cId="2607476732" sldId="287"/>
            <ac:spMk id="5" creationId="{053E9EC5-EF3A-4B37-A5ED-4E94B6BFD1FD}"/>
          </ac:spMkLst>
        </pc:spChg>
      </pc:sldChg>
      <pc:sldChg chg="addSp delSp modSp add mod">
        <pc:chgData name="加旭 莊" userId="95729b4e-b1a2-49de-88a2-8f58ec7d7677" providerId="ADAL" clId="{9B75705D-E9EE-444B-9E5D-77F160D485ED}" dt="2021-01-06T15:11:54.286" v="288" actId="1076"/>
        <pc:sldMkLst>
          <pc:docMk/>
          <pc:sldMk cId="2554546358" sldId="288"/>
        </pc:sldMkLst>
        <pc:picChg chg="add mod">
          <ac:chgData name="加旭 莊" userId="95729b4e-b1a2-49de-88a2-8f58ec7d7677" providerId="ADAL" clId="{9B75705D-E9EE-444B-9E5D-77F160D485ED}" dt="2021-01-06T15:11:54.286" v="288" actId="1076"/>
          <ac:picMkLst>
            <pc:docMk/>
            <pc:sldMk cId="2554546358" sldId="288"/>
            <ac:picMk id="3" creationId="{7A2243CF-7DC5-4FFB-A8FC-A0A3E0DE1DDD}"/>
          </ac:picMkLst>
        </pc:picChg>
        <pc:picChg chg="del">
          <ac:chgData name="加旭 莊" userId="95729b4e-b1a2-49de-88a2-8f58ec7d7677" providerId="ADAL" clId="{9B75705D-E9EE-444B-9E5D-77F160D485ED}" dt="2021-01-06T15:11:46.670" v="283" actId="478"/>
          <ac:picMkLst>
            <pc:docMk/>
            <pc:sldMk cId="2554546358" sldId="288"/>
            <ac:picMk id="9" creationId="{E155C7AA-8C52-4EA7-859A-AC3CE45CEA24}"/>
          </ac:picMkLst>
        </pc:picChg>
      </pc:sldChg>
      <pc:sldChg chg="addSp delSp modSp add mod">
        <pc:chgData name="加旭 莊" userId="95729b4e-b1a2-49de-88a2-8f58ec7d7677" providerId="ADAL" clId="{9B75705D-E9EE-444B-9E5D-77F160D485ED}" dt="2021-01-06T15:24:51.637" v="322" actId="1076"/>
        <pc:sldMkLst>
          <pc:docMk/>
          <pc:sldMk cId="1285638369" sldId="289"/>
        </pc:sldMkLst>
        <pc:spChg chg="add mod">
          <ac:chgData name="加旭 莊" userId="95729b4e-b1a2-49de-88a2-8f58ec7d7677" providerId="ADAL" clId="{9B75705D-E9EE-444B-9E5D-77F160D485ED}" dt="2021-01-06T15:24:51.637" v="322" actId="1076"/>
          <ac:spMkLst>
            <pc:docMk/>
            <pc:sldMk cId="1285638369" sldId="289"/>
            <ac:spMk id="9" creationId="{D1F06AC2-8E24-4154-A72C-C51760160AD5}"/>
          </ac:spMkLst>
        </pc:spChg>
        <pc:spChg chg="add mod">
          <ac:chgData name="加旭 莊" userId="95729b4e-b1a2-49de-88a2-8f58ec7d7677" providerId="ADAL" clId="{9B75705D-E9EE-444B-9E5D-77F160D485ED}" dt="2021-01-06T15:23:59.221" v="319" actId="14100"/>
          <ac:spMkLst>
            <pc:docMk/>
            <pc:sldMk cId="1285638369" sldId="289"/>
            <ac:spMk id="10" creationId="{527F2CF6-80F9-4D2F-86E2-EE3E27C5677B}"/>
          </ac:spMkLst>
        </pc:spChg>
        <pc:picChg chg="del">
          <ac:chgData name="加旭 莊" userId="95729b4e-b1a2-49de-88a2-8f58ec7d7677" providerId="ADAL" clId="{9B75705D-E9EE-444B-9E5D-77F160D485ED}" dt="2021-01-06T15:20:42.607" v="291" actId="478"/>
          <ac:picMkLst>
            <pc:docMk/>
            <pc:sldMk cId="1285638369" sldId="289"/>
            <ac:picMk id="3" creationId="{7A2243CF-7DC5-4FFB-A8FC-A0A3E0DE1DDD}"/>
          </ac:picMkLst>
        </pc:picChg>
        <pc:picChg chg="add mod">
          <ac:chgData name="加旭 莊" userId="95729b4e-b1a2-49de-88a2-8f58ec7d7677" providerId="ADAL" clId="{9B75705D-E9EE-444B-9E5D-77F160D485ED}" dt="2021-01-06T15:20:50.276" v="295" actId="1076"/>
          <ac:picMkLst>
            <pc:docMk/>
            <pc:sldMk cId="1285638369" sldId="289"/>
            <ac:picMk id="4" creationId="{B924C436-F7B8-477F-BF3F-0FDEC81F1F5B}"/>
          </ac:picMkLst>
        </pc:picChg>
        <pc:picChg chg="add del">
          <ac:chgData name="加旭 莊" userId="95729b4e-b1a2-49de-88a2-8f58ec7d7677" providerId="ADAL" clId="{9B75705D-E9EE-444B-9E5D-77F160D485ED}" dt="2021-01-06T15:23:03.406" v="306" actId="22"/>
          <ac:picMkLst>
            <pc:docMk/>
            <pc:sldMk cId="1285638369" sldId="289"/>
            <ac:picMk id="7" creationId="{A6DA211E-FDB0-4AD2-833D-29EB34E7BF05}"/>
          </ac:picMkLst>
        </pc:picChg>
      </pc:sldChg>
      <pc:sldChg chg="add ord setBg">
        <pc:chgData name="加旭 莊" userId="95729b4e-b1a2-49de-88a2-8f58ec7d7677" providerId="ADAL" clId="{9B75705D-E9EE-444B-9E5D-77F160D485ED}" dt="2021-01-06T15:28:18.998" v="339"/>
        <pc:sldMkLst>
          <pc:docMk/>
          <pc:sldMk cId="305198965" sldId="290"/>
        </pc:sldMkLst>
      </pc:sldChg>
      <pc:sldChg chg="addSp delSp modSp add del mod">
        <pc:chgData name="加旭 莊" userId="95729b4e-b1a2-49de-88a2-8f58ec7d7677" providerId="ADAL" clId="{9B75705D-E9EE-444B-9E5D-77F160D485ED}" dt="2021-01-06T15:27:27.945" v="332" actId="2696"/>
        <pc:sldMkLst>
          <pc:docMk/>
          <pc:sldMk cId="4275892860" sldId="290"/>
        </pc:sldMkLst>
        <pc:picChg chg="add del mod">
          <ac:chgData name="加旭 莊" userId="95729b4e-b1a2-49de-88a2-8f58ec7d7677" providerId="ADAL" clId="{9B75705D-E9EE-444B-9E5D-77F160D485ED}" dt="2021-01-06T15:22:31.650" v="301" actId="478"/>
          <ac:picMkLst>
            <pc:docMk/>
            <pc:sldMk cId="4275892860" sldId="290"/>
            <ac:picMk id="3" creationId="{3348AEA1-3DD0-40FE-91B7-CFC60C255185}"/>
          </ac:picMkLst>
        </pc:picChg>
        <pc:picChg chg="add mod">
          <ac:chgData name="加旭 莊" userId="95729b4e-b1a2-49de-88a2-8f58ec7d7677" providerId="ADAL" clId="{9B75705D-E9EE-444B-9E5D-77F160D485ED}" dt="2021-01-06T15:24:42.237" v="321" actId="1076"/>
          <ac:picMkLst>
            <pc:docMk/>
            <pc:sldMk cId="4275892860" sldId="290"/>
            <ac:picMk id="6" creationId="{7DA63BF3-5BB6-4C29-A8BC-29024588FA48}"/>
          </ac:picMkLst>
        </pc:picChg>
      </pc:sldChg>
      <pc:sldChg chg="add del">
        <pc:chgData name="加旭 莊" userId="95729b4e-b1a2-49de-88a2-8f58ec7d7677" providerId="ADAL" clId="{9B75705D-E9EE-444B-9E5D-77F160D485ED}" dt="2021-01-06T15:28:04.135" v="336" actId="2696"/>
        <pc:sldMkLst>
          <pc:docMk/>
          <pc:sldMk cId="2509312833" sldId="291"/>
        </pc:sldMkLst>
      </pc:sldChg>
      <pc:sldChg chg="delSp add mod">
        <pc:chgData name="加旭 莊" userId="95729b4e-b1a2-49de-88a2-8f58ec7d7677" providerId="ADAL" clId="{9B75705D-E9EE-444B-9E5D-77F160D485ED}" dt="2021-01-06T15:23:20.706" v="310" actId="478"/>
        <pc:sldMkLst>
          <pc:docMk/>
          <pc:sldMk cId="4232834296" sldId="292"/>
        </pc:sldMkLst>
        <pc:spChg chg="del">
          <ac:chgData name="加旭 莊" userId="95729b4e-b1a2-49de-88a2-8f58ec7d7677" providerId="ADAL" clId="{9B75705D-E9EE-444B-9E5D-77F160D485ED}" dt="2021-01-06T15:23:20.706" v="310" actId="478"/>
          <ac:spMkLst>
            <pc:docMk/>
            <pc:sldMk cId="4232834296" sldId="292"/>
            <ac:spMk id="9" creationId="{D1F06AC2-8E24-4154-A72C-C51760160AD5}"/>
          </ac:spMkLst>
        </pc:spChg>
      </pc:sldChg>
      <pc:sldChg chg="modSp add mod">
        <pc:chgData name="加旭 莊" userId="95729b4e-b1a2-49de-88a2-8f58ec7d7677" providerId="ADAL" clId="{9B75705D-E9EE-444B-9E5D-77F160D485ED}" dt="2021-01-06T15:25:08.789" v="327" actId="1076"/>
        <pc:sldMkLst>
          <pc:docMk/>
          <pc:sldMk cId="2136703553" sldId="293"/>
        </pc:sldMkLst>
        <pc:spChg chg="mod">
          <ac:chgData name="加旭 莊" userId="95729b4e-b1a2-49de-88a2-8f58ec7d7677" providerId="ADAL" clId="{9B75705D-E9EE-444B-9E5D-77F160D485ED}" dt="2021-01-06T15:25:08.789" v="327" actId="1076"/>
          <ac:spMkLst>
            <pc:docMk/>
            <pc:sldMk cId="2136703553" sldId="293"/>
            <ac:spMk id="9" creationId="{D1F06AC2-8E24-4154-A72C-C51760160AD5}"/>
          </ac:spMkLst>
        </pc:spChg>
        <pc:spChg chg="mod">
          <ac:chgData name="加旭 莊" userId="95729b4e-b1a2-49de-88a2-8f58ec7d7677" providerId="ADAL" clId="{9B75705D-E9EE-444B-9E5D-77F160D485ED}" dt="2021-01-06T15:25:01.549" v="326" actId="14100"/>
          <ac:spMkLst>
            <pc:docMk/>
            <pc:sldMk cId="2136703553" sldId="293"/>
            <ac:spMk id="10" creationId="{527F2CF6-80F9-4D2F-86E2-EE3E27C5677B}"/>
          </ac:spMkLst>
        </pc:spChg>
      </pc:sldChg>
      <pc:sldChg chg="add">
        <pc:chgData name="加旭 莊" userId="95729b4e-b1a2-49de-88a2-8f58ec7d7677" providerId="ADAL" clId="{9B75705D-E9EE-444B-9E5D-77F160D485ED}" dt="2021-01-06T15:26:15.210" v="328"/>
        <pc:sldMkLst>
          <pc:docMk/>
          <pc:sldMk cId="1537747236" sldId="294"/>
        </pc:sldMkLst>
      </pc:sldChg>
      <pc:sldChg chg="add">
        <pc:chgData name="加旭 莊" userId="95729b4e-b1a2-49de-88a2-8f58ec7d7677" providerId="ADAL" clId="{9B75705D-E9EE-444B-9E5D-77F160D485ED}" dt="2021-01-06T15:28:12.414" v="337"/>
        <pc:sldMkLst>
          <pc:docMk/>
          <pc:sldMk cId="2447444771" sldId="295"/>
        </pc:sldMkLst>
      </pc:sldChg>
      <pc:sldChg chg="add">
        <pc:chgData name="加旭 莊" userId="95729b4e-b1a2-49de-88a2-8f58ec7d7677" providerId="ADAL" clId="{9B75705D-E9EE-444B-9E5D-77F160D485ED}" dt="2021-01-06T15:28:35.015" v="340"/>
        <pc:sldMkLst>
          <pc:docMk/>
          <pc:sldMk cId="2130060396" sldId="296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2944454042" sldId="316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844493514" sldId="317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2752142792" sldId="318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2066145078" sldId="319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4022980518" sldId="320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3672770058" sldId="321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4282823614" sldId="322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2775816670" sldId="323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3732733853" sldId="324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2998729179" sldId="325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3317860229" sldId="326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1159742664" sldId="327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2235510747" sldId="329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3355419242" sldId="330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1275956432" sldId="331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707018574" sldId="332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944014404" sldId="333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2128951715" sldId="334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560203295" sldId="335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1766571079" sldId="336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2946619402" sldId="337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3274861570" sldId="338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3038154654" sldId="339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4105360476" sldId="340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4238485123" sldId="341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1306999145" sldId="342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33739914" sldId="343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487672773" sldId="344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2841464079" sldId="345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751245073" sldId="346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3238052487" sldId="347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1619614652" sldId="348"/>
        </pc:sldMkLst>
      </pc:sldChg>
      <pc:sldChg chg="del">
        <pc:chgData name="加旭 莊" userId="95729b4e-b1a2-49de-88a2-8f58ec7d7677" providerId="ADAL" clId="{9B75705D-E9EE-444B-9E5D-77F160D485ED}" dt="2021-01-06T12:25:46.609" v="0" actId="47"/>
        <pc:sldMkLst>
          <pc:docMk/>
          <pc:sldMk cId="4019641485" sldId="349"/>
        </pc:sldMkLst>
      </pc:sldChg>
    </pc:docChg>
  </pc:docChgLst>
  <pc:docChgLst>
    <pc:chgData name="加旭 莊" userId="95729b4e-b1a2-49de-88a2-8f58ec7d7677" providerId="ADAL" clId="{B8E629B8-8559-4ECD-917E-85E85753F80A}"/>
    <pc:docChg chg="undo custSel addSld delSld modSld sldOrd">
      <pc:chgData name="加旭 莊" userId="95729b4e-b1a2-49de-88a2-8f58ec7d7677" providerId="ADAL" clId="{B8E629B8-8559-4ECD-917E-85E85753F80A}" dt="2020-12-30T14:52:49.403" v="603" actId="478"/>
      <pc:docMkLst>
        <pc:docMk/>
      </pc:docMkLst>
      <pc:sldChg chg="addSp delSp modSp mod ord">
        <pc:chgData name="加旭 莊" userId="95729b4e-b1a2-49de-88a2-8f58ec7d7677" providerId="ADAL" clId="{B8E629B8-8559-4ECD-917E-85E85753F80A}" dt="2020-12-30T14:39:47.023" v="470" actId="478"/>
        <pc:sldMkLst>
          <pc:docMk/>
          <pc:sldMk cId="1653609046" sldId="259"/>
        </pc:sldMkLst>
        <pc:spChg chg="add del mod">
          <ac:chgData name="加旭 莊" userId="95729b4e-b1a2-49de-88a2-8f58ec7d7677" providerId="ADAL" clId="{B8E629B8-8559-4ECD-917E-85E85753F80A}" dt="2020-12-30T14:39:47.023" v="470" actId="478"/>
          <ac:spMkLst>
            <pc:docMk/>
            <pc:sldMk cId="1653609046" sldId="259"/>
            <ac:spMk id="3" creationId="{4E8603FE-F661-480B-AC7A-6566816F6FC1}"/>
          </ac:spMkLst>
        </pc:spChg>
        <pc:spChg chg="mod">
          <ac:chgData name="加旭 莊" userId="95729b4e-b1a2-49de-88a2-8f58ec7d7677" providerId="ADAL" clId="{B8E629B8-8559-4ECD-917E-85E85753F80A}" dt="2020-12-30T13:28:58.714" v="210" actId="14100"/>
          <ac:spMkLst>
            <pc:docMk/>
            <pc:sldMk cId="1653609046" sldId="259"/>
            <ac:spMk id="6" creationId="{3A03F372-6506-484E-AECF-09161B8DAB16}"/>
          </ac:spMkLst>
        </pc:spChg>
        <pc:spChg chg="add del mod">
          <ac:chgData name="加旭 莊" userId="95729b4e-b1a2-49de-88a2-8f58ec7d7677" providerId="ADAL" clId="{B8E629B8-8559-4ECD-917E-85E85753F80A}" dt="2020-12-30T13:29:26.080" v="213" actId="478"/>
          <ac:spMkLst>
            <pc:docMk/>
            <pc:sldMk cId="1653609046" sldId="259"/>
            <ac:spMk id="7" creationId="{B9B0D47B-7DB2-4546-943E-DAAE54B4404B}"/>
          </ac:spMkLst>
        </pc:spChg>
        <pc:spChg chg="add del">
          <ac:chgData name="加旭 莊" userId="95729b4e-b1a2-49de-88a2-8f58ec7d7677" providerId="ADAL" clId="{B8E629B8-8559-4ECD-917E-85E85753F80A}" dt="2020-12-29T19:38:03.430" v="32"/>
          <ac:spMkLst>
            <pc:docMk/>
            <pc:sldMk cId="1653609046" sldId="259"/>
            <ac:spMk id="8" creationId="{8F1D8681-1DBB-4CAE-867F-0E6125C10E6A}"/>
          </ac:spMkLst>
        </pc:spChg>
        <pc:spChg chg="add del">
          <ac:chgData name="加旭 莊" userId="95729b4e-b1a2-49de-88a2-8f58ec7d7677" providerId="ADAL" clId="{B8E629B8-8559-4ECD-917E-85E85753F80A}" dt="2020-12-29T19:38:08.030" v="34"/>
          <ac:spMkLst>
            <pc:docMk/>
            <pc:sldMk cId="1653609046" sldId="259"/>
            <ac:spMk id="9" creationId="{6E72DCB1-A45A-41C8-8825-933D738C069B}"/>
          </ac:spMkLst>
        </pc:spChg>
        <pc:spChg chg="add del">
          <ac:chgData name="加旭 莊" userId="95729b4e-b1a2-49de-88a2-8f58ec7d7677" providerId="ADAL" clId="{B8E629B8-8559-4ECD-917E-85E85753F80A}" dt="2020-12-29T19:38:09.593" v="36"/>
          <ac:spMkLst>
            <pc:docMk/>
            <pc:sldMk cId="1653609046" sldId="259"/>
            <ac:spMk id="10" creationId="{FB18DD15-C0ED-490D-A039-659D7252783D}"/>
          </ac:spMkLst>
        </pc:spChg>
        <pc:picChg chg="del">
          <ac:chgData name="加旭 莊" userId="95729b4e-b1a2-49de-88a2-8f58ec7d7677" providerId="ADAL" clId="{B8E629B8-8559-4ECD-917E-85E85753F80A}" dt="2020-12-29T19:37:52.724" v="27" actId="478"/>
          <ac:picMkLst>
            <pc:docMk/>
            <pc:sldMk cId="1653609046" sldId="259"/>
            <ac:picMk id="3" creationId="{7BECBFBB-C2B0-4466-8351-651AF8FCDC9F}"/>
          </ac:picMkLst>
        </pc:picChg>
        <pc:picChg chg="add mod modCrop">
          <ac:chgData name="加旭 莊" userId="95729b4e-b1a2-49de-88a2-8f58ec7d7677" providerId="ADAL" clId="{B8E629B8-8559-4ECD-917E-85E85753F80A}" dt="2020-12-29T19:40:00.241" v="48" actId="1076"/>
          <ac:picMkLst>
            <pc:docMk/>
            <pc:sldMk cId="1653609046" sldId="259"/>
            <ac:picMk id="4" creationId="{1D933869-3306-4428-A872-54D520FA23B0}"/>
          </ac:picMkLst>
        </pc:picChg>
        <pc:picChg chg="add del mod">
          <ac:chgData name="加旭 莊" userId="95729b4e-b1a2-49de-88a2-8f58ec7d7677" providerId="ADAL" clId="{B8E629B8-8559-4ECD-917E-85E85753F80A}" dt="2020-12-29T19:37:58.558" v="30"/>
          <ac:picMkLst>
            <pc:docMk/>
            <pc:sldMk cId="1653609046" sldId="259"/>
            <ac:picMk id="7" creationId="{3F7C6FD8-11D0-483B-B4BA-61B8EFA48702}"/>
          </ac:picMkLst>
        </pc:picChg>
      </pc:sldChg>
      <pc:sldChg chg="addSp delSp modSp mod">
        <pc:chgData name="加旭 莊" userId="95729b4e-b1a2-49de-88a2-8f58ec7d7677" providerId="ADAL" clId="{B8E629B8-8559-4ECD-917E-85E85753F80A}" dt="2020-12-30T13:39:45.837" v="259" actId="403"/>
        <pc:sldMkLst>
          <pc:docMk/>
          <pc:sldMk cId="4214636444" sldId="265"/>
        </pc:sldMkLst>
        <pc:spChg chg="mod">
          <ac:chgData name="加旭 莊" userId="95729b4e-b1a2-49de-88a2-8f58ec7d7677" providerId="ADAL" clId="{B8E629B8-8559-4ECD-917E-85E85753F80A}" dt="2020-12-30T13:39:45.837" v="259" actId="403"/>
          <ac:spMkLst>
            <pc:docMk/>
            <pc:sldMk cId="4214636444" sldId="265"/>
            <ac:spMk id="2" creationId="{027A506A-DA8C-4909-A90B-8D670D095A64}"/>
          </ac:spMkLst>
        </pc:spChg>
        <pc:spChg chg="add mod">
          <ac:chgData name="加旭 莊" userId="95729b4e-b1a2-49de-88a2-8f58ec7d7677" providerId="ADAL" clId="{B8E629B8-8559-4ECD-917E-85E85753F80A}" dt="2020-12-30T13:39:28.307" v="252"/>
          <ac:spMkLst>
            <pc:docMk/>
            <pc:sldMk cId="4214636444" sldId="265"/>
            <ac:spMk id="6" creationId="{9BC82662-007E-4F84-9A04-10D0573F82E9}"/>
          </ac:spMkLst>
        </pc:spChg>
        <pc:graphicFrameChg chg="add del mod">
          <ac:chgData name="加旭 莊" userId="95729b4e-b1a2-49de-88a2-8f58ec7d7677" providerId="ADAL" clId="{B8E629B8-8559-4ECD-917E-85E85753F80A}" dt="2020-12-29T19:36:19.947" v="2"/>
          <ac:graphicFrameMkLst>
            <pc:docMk/>
            <pc:sldMk cId="4214636444" sldId="265"/>
            <ac:graphicFrameMk id="3" creationId="{05E81992-2783-4807-80CF-6944AC193C33}"/>
          </ac:graphicFrameMkLst>
        </pc:graphicFrameChg>
        <pc:picChg chg="del">
          <ac:chgData name="加旭 莊" userId="95729b4e-b1a2-49de-88a2-8f58ec7d7677" providerId="ADAL" clId="{B8E629B8-8559-4ECD-917E-85E85753F80A}" dt="2020-12-29T19:36:14.148" v="0" actId="478"/>
          <ac:picMkLst>
            <pc:docMk/>
            <pc:sldMk cId="4214636444" sldId="265"/>
            <ac:picMk id="4" creationId="{1EB4A91D-D2DE-456F-9883-48007E8824D8}"/>
          </ac:picMkLst>
        </pc:picChg>
        <pc:picChg chg="add mod">
          <ac:chgData name="加旭 莊" userId="95729b4e-b1a2-49de-88a2-8f58ec7d7677" providerId="ADAL" clId="{B8E629B8-8559-4ECD-917E-85E85753F80A}" dt="2020-12-29T19:36:34.111" v="5" actId="1076"/>
          <ac:picMkLst>
            <pc:docMk/>
            <pc:sldMk cId="4214636444" sldId="265"/>
            <ac:picMk id="7" creationId="{6A183204-A280-40D6-A71A-C6FD4F42D2A2}"/>
          </ac:picMkLst>
        </pc:picChg>
      </pc:sldChg>
      <pc:sldChg chg="del">
        <pc:chgData name="加旭 莊" userId="95729b4e-b1a2-49de-88a2-8f58ec7d7677" providerId="ADAL" clId="{B8E629B8-8559-4ECD-917E-85E85753F80A}" dt="2020-12-30T14:07:11.138" v="416" actId="47"/>
        <pc:sldMkLst>
          <pc:docMk/>
          <pc:sldMk cId="3774115279" sldId="293"/>
        </pc:sldMkLst>
      </pc:sldChg>
      <pc:sldChg chg="del">
        <pc:chgData name="加旭 莊" userId="95729b4e-b1a2-49de-88a2-8f58ec7d7677" providerId="ADAL" clId="{B8E629B8-8559-4ECD-917E-85E85753F80A}" dt="2020-12-30T13:52:49.634" v="415" actId="47"/>
        <pc:sldMkLst>
          <pc:docMk/>
          <pc:sldMk cId="3516323427" sldId="296"/>
        </pc:sldMkLst>
      </pc:sldChg>
      <pc:sldChg chg="add del">
        <pc:chgData name="加旭 莊" userId="95729b4e-b1a2-49de-88a2-8f58ec7d7677" providerId="ADAL" clId="{B8E629B8-8559-4ECD-917E-85E85753F80A}" dt="2020-12-29T19:36:52.837" v="15" actId="47"/>
        <pc:sldMkLst>
          <pc:docMk/>
          <pc:sldMk cId="1053206313" sldId="297"/>
        </pc:sldMkLst>
      </pc:sldChg>
      <pc:sldChg chg="add del">
        <pc:chgData name="加旭 莊" userId="95729b4e-b1a2-49de-88a2-8f58ec7d7677" providerId="ADAL" clId="{B8E629B8-8559-4ECD-917E-85E85753F80A}" dt="2020-12-29T19:36:53.988" v="17" actId="47"/>
        <pc:sldMkLst>
          <pc:docMk/>
          <pc:sldMk cId="3922708632" sldId="298"/>
        </pc:sldMkLst>
      </pc:sldChg>
      <pc:sldChg chg="del">
        <pc:chgData name="加旭 莊" userId="95729b4e-b1a2-49de-88a2-8f58ec7d7677" providerId="ADAL" clId="{B8E629B8-8559-4ECD-917E-85E85753F80A}" dt="2020-12-30T13:52:49.634" v="415" actId="47"/>
        <pc:sldMkLst>
          <pc:docMk/>
          <pc:sldMk cId="2662680995" sldId="299"/>
        </pc:sldMkLst>
      </pc:sldChg>
      <pc:sldChg chg="del">
        <pc:chgData name="加旭 莊" userId="95729b4e-b1a2-49de-88a2-8f58ec7d7677" providerId="ADAL" clId="{B8E629B8-8559-4ECD-917E-85E85753F80A}" dt="2020-12-30T13:52:49.634" v="415" actId="47"/>
        <pc:sldMkLst>
          <pc:docMk/>
          <pc:sldMk cId="60205817" sldId="300"/>
        </pc:sldMkLst>
      </pc:sldChg>
      <pc:sldChg chg="del">
        <pc:chgData name="加旭 莊" userId="95729b4e-b1a2-49de-88a2-8f58ec7d7677" providerId="ADAL" clId="{B8E629B8-8559-4ECD-917E-85E85753F80A}" dt="2020-12-29T19:36:53.509" v="16" actId="47"/>
        <pc:sldMkLst>
          <pc:docMk/>
          <pc:sldMk cId="1086339146" sldId="304"/>
        </pc:sldMkLst>
      </pc:sldChg>
      <pc:sldChg chg="add del">
        <pc:chgData name="加旭 莊" userId="95729b4e-b1a2-49de-88a2-8f58ec7d7677" providerId="ADAL" clId="{B8E629B8-8559-4ECD-917E-85E85753F80A}" dt="2020-12-30T13:52:49.634" v="415" actId="47"/>
        <pc:sldMkLst>
          <pc:docMk/>
          <pc:sldMk cId="1543609394" sldId="305"/>
        </pc:sldMkLst>
      </pc:sldChg>
      <pc:sldChg chg="add del">
        <pc:chgData name="加旭 莊" userId="95729b4e-b1a2-49de-88a2-8f58ec7d7677" providerId="ADAL" clId="{B8E629B8-8559-4ECD-917E-85E85753F80A}" dt="2020-12-29T19:36:54.514" v="18" actId="47"/>
        <pc:sldMkLst>
          <pc:docMk/>
          <pc:sldMk cId="3273968831" sldId="306"/>
        </pc:sldMkLst>
      </pc:sldChg>
      <pc:sldChg chg="del">
        <pc:chgData name="加旭 莊" userId="95729b4e-b1a2-49de-88a2-8f58ec7d7677" providerId="ADAL" clId="{B8E629B8-8559-4ECD-917E-85E85753F80A}" dt="2020-12-30T13:52:49.634" v="415" actId="47"/>
        <pc:sldMkLst>
          <pc:docMk/>
          <pc:sldMk cId="4022843027" sldId="307"/>
        </pc:sldMkLst>
      </pc:sldChg>
      <pc:sldChg chg="del">
        <pc:chgData name="加旭 莊" userId="95729b4e-b1a2-49de-88a2-8f58ec7d7677" providerId="ADAL" clId="{B8E629B8-8559-4ECD-917E-85E85753F80A}" dt="2020-12-30T13:52:49.634" v="415" actId="47"/>
        <pc:sldMkLst>
          <pc:docMk/>
          <pc:sldMk cId="2091147660" sldId="308"/>
        </pc:sldMkLst>
      </pc:sldChg>
      <pc:sldChg chg="del">
        <pc:chgData name="加旭 莊" userId="95729b4e-b1a2-49de-88a2-8f58ec7d7677" providerId="ADAL" clId="{B8E629B8-8559-4ECD-917E-85E85753F80A}" dt="2020-12-30T13:52:49.634" v="415" actId="47"/>
        <pc:sldMkLst>
          <pc:docMk/>
          <pc:sldMk cId="4248389381" sldId="309"/>
        </pc:sldMkLst>
      </pc:sldChg>
      <pc:sldChg chg="del">
        <pc:chgData name="加旭 莊" userId="95729b4e-b1a2-49de-88a2-8f58ec7d7677" providerId="ADAL" clId="{B8E629B8-8559-4ECD-917E-85E85753F80A}" dt="2020-12-30T13:52:49.634" v="415" actId="47"/>
        <pc:sldMkLst>
          <pc:docMk/>
          <pc:sldMk cId="1524660938" sldId="310"/>
        </pc:sldMkLst>
      </pc:sldChg>
      <pc:sldChg chg="del">
        <pc:chgData name="加旭 莊" userId="95729b4e-b1a2-49de-88a2-8f58ec7d7677" providerId="ADAL" clId="{B8E629B8-8559-4ECD-917E-85E85753F80A}" dt="2020-12-30T13:52:49.634" v="415" actId="47"/>
        <pc:sldMkLst>
          <pc:docMk/>
          <pc:sldMk cId="265969895" sldId="311"/>
        </pc:sldMkLst>
      </pc:sldChg>
      <pc:sldChg chg="del">
        <pc:chgData name="加旭 莊" userId="95729b4e-b1a2-49de-88a2-8f58ec7d7677" providerId="ADAL" clId="{B8E629B8-8559-4ECD-917E-85E85753F80A}" dt="2020-12-30T13:52:49.634" v="415" actId="47"/>
        <pc:sldMkLst>
          <pc:docMk/>
          <pc:sldMk cId="569992748" sldId="312"/>
        </pc:sldMkLst>
      </pc:sldChg>
      <pc:sldChg chg="del">
        <pc:chgData name="加旭 莊" userId="95729b4e-b1a2-49de-88a2-8f58ec7d7677" providerId="ADAL" clId="{B8E629B8-8559-4ECD-917E-85E85753F80A}" dt="2020-12-30T13:52:49.634" v="415" actId="47"/>
        <pc:sldMkLst>
          <pc:docMk/>
          <pc:sldMk cId="1200574291" sldId="314"/>
        </pc:sldMkLst>
      </pc:sldChg>
      <pc:sldChg chg="del">
        <pc:chgData name="加旭 莊" userId="95729b4e-b1a2-49de-88a2-8f58ec7d7677" providerId="ADAL" clId="{B8E629B8-8559-4ECD-917E-85E85753F80A}" dt="2020-12-30T13:52:49.634" v="415" actId="47"/>
        <pc:sldMkLst>
          <pc:docMk/>
          <pc:sldMk cId="167754456" sldId="315"/>
        </pc:sldMkLst>
      </pc:sldChg>
      <pc:sldChg chg="addSp delSp modSp new mod">
        <pc:chgData name="加旭 莊" userId="95729b4e-b1a2-49de-88a2-8f58ec7d7677" providerId="ADAL" clId="{B8E629B8-8559-4ECD-917E-85E85753F80A}" dt="2020-12-30T13:29:59.360" v="225" actId="1076"/>
        <pc:sldMkLst>
          <pc:docMk/>
          <pc:sldMk cId="2944454042" sldId="316"/>
        </pc:sldMkLst>
        <pc:spChg chg="del">
          <ac:chgData name="加旭 莊" userId="95729b4e-b1a2-49de-88a2-8f58ec7d7677" providerId="ADAL" clId="{B8E629B8-8559-4ECD-917E-85E85753F80A}" dt="2020-12-29T19:40:37.751" v="51" actId="478"/>
          <ac:spMkLst>
            <pc:docMk/>
            <pc:sldMk cId="2944454042" sldId="316"/>
            <ac:spMk id="2" creationId="{05921238-4249-4E1B-A35B-4B17F2278EC9}"/>
          </ac:spMkLst>
        </pc:spChg>
        <pc:spChg chg="del">
          <ac:chgData name="加旭 莊" userId="95729b4e-b1a2-49de-88a2-8f58ec7d7677" providerId="ADAL" clId="{B8E629B8-8559-4ECD-917E-85E85753F80A}" dt="2020-12-29T19:40:37.751" v="51" actId="478"/>
          <ac:spMkLst>
            <pc:docMk/>
            <pc:sldMk cId="2944454042" sldId="316"/>
            <ac:spMk id="3" creationId="{A9976927-9EA6-40D8-B4BC-9918B13CF170}"/>
          </ac:spMkLst>
        </pc:spChg>
        <pc:spChg chg="add mod">
          <ac:chgData name="加旭 莊" userId="95729b4e-b1a2-49de-88a2-8f58ec7d7677" providerId="ADAL" clId="{B8E629B8-8559-4ECD-917E-85E85753F80A}" dt="2020-12-30T13:29:29.273" v="215"/>
          <ac:spMkLst>
            <pc:docMk/>
            <pc:sldMk cId="2944454042" sldId="316"/>
            <ac:spMk id="4" creationId="{87BF0F1D-FB87-4193-85BF-EDD38E7186B5}"/>
          </ac:spMkLst>
        </pc:spChg>
        <pc:spChg chg="add del mod">
          <ac:chgData name="加旭 莊" userId="95729b4e-b1a2-49de-88a2-8f58ec7d7677" providerId="ADAL" clId="{B8E629B8-8559-4ECD-917E-85E85753F80A}" dt="2020-12-30T13:29:29.135" v="214" actId="478"/>
          <ac:spMkLst>
            <pc:docMk/>
            <pc:sldMk cId="2944454042" sldId="316"/>
            <ac:spMk id="6" creationId="{B4A7E56E-1518-4EF6-8D10-389B93044855}"/>
          </ac:spMkLst>
        </pc:spChg>
        <pc:spChg chg="add mod">
          <ac:chgData name="加旭 莊" userId="95729b4e-b1a2-49de-88a2-8f58ec7d7677" providerId="ADAL" clId="{B8E629B8-8559-4ECD-917E-85E85753F80A}" dt="2020-12-30T13:29:29.273" v="215"/>
          <ac:spMkLst>
            <pc:docMk/>
            <pc:sldMk cId="2944454042" sldId="316"/>
            <ac:spMk id="7" creationId="{822FFAD1-AFA7-4974-ACB5-7D7C86EC82D4}"/>
          </ac:spMkLst>
        </pc:spChg>
        <pc:picChg chg="add mod">
          <ac:chgData name="加旭 莊" userId="95729b4e-b1a2-49de-88a2-8f58ec7d7677" providerId="ADAL" clId="{B8E629B8-8559-4ECD-917E-85E85753F80A}" dt="2020-12-30T13:29:59.360" v="225" actId="1076"/>
          <ac:picMkLst>
            <pc:docMk/>
            <pc:sldMk cId="2944454042" sldId="316"/>
            <ac:picMk id="5" creationId="{D0A0303F-E480-4D5D-9D81-C05EF1A1D979}"/>
          </ac:picMkLst>
        </pc:picChg>
        <pc:picChg chg="add del mod">
          <ac:chgData name="加旭 莊" userId="95729b4e-b1a2-49de-88a2-8f58ec7d7677" providerId="ADAL" clId="{B8E629B8-8559-4ECD-917E-85E85753F80A}" dt="2020-12-30T13:29:58.392" v="223"/>
          <ac:picMkLst>
            <pc:docMk/>
            <pc:sldMk cId="2944454042" sldId="316"/>
            <ac:picMk id="8" creationId="{C2981589-D617-4D0E-9749-4519E18221AD}"/>
          </ac:picMkLst>
        </pc:picChg>
      </pc:sldChg>
      <pc:sldChg chg="addSp delSp modSp add mod">
        <pc:chgData name="加旭 莊" userId="95729b4e-b1a2-49de-88a2-8f58ec7d7677" providerId="ADAL" clId="{B8E629B8-8559-4ECD-917E-85E85753F80A}" dt="2020-12-30T13:33:14.133" v="228" actId="1076"/>
        <pc:sldMkLst>
          <pc:docMk/>
          <pc:sldMk cId="844493514" sldId="317"/>
        </pc:sldMkLst>
        <pc:spChg chg="add mod">
          <ac:chgData name="加旭 莊" userId="95729b4e-b1a2-49de-88a2-8f58ec7d7677" providerId="ADAL" clId="{B8E629B8-8559-4ECD-917E-85E85753F80A}" dt="2020-12-30T13:33:11.769" v="227"/>
          <ac:spMkLst>
            <pc:docMk/>
            <pc:sldMk cId="844493514" sldId="317"/>
            <ac:spMk id="4" creationId="{99434D17-2970-4C61-BD01-D90A063A4F35}"/>
          </ac:spMkLst>
        </pc:spChg>
        <pc:spChg chg="add mod">
          <ac:chgData name="加旭 莊" userId="95729b4e-b1a2-49de-88a2-8f58ec7d7677" providerId="ADAL" clId="{B8E629B8-8559-4ECD-917E-85E85753F80A}" dt="2020-12-30T13:33:11.769" v="227"/>
          <ac:spMkLst>
            <pc:docMk/>
            <pc:sldMk cId="844493514" sldId="317"/>
            <ac:spMk id="5" creationId="{4C48FC91-B22D-4120-9188-9138ED387CD9}"/>
          </ac:spMkLst>
        </pc:spChg>
        <pc:spChg chg="del">
          <ac:chgData name="加旭 莊" userId="95729b4e-b1a2-49de-88a2-8f58ec7d7677" providerId="ADAL" clId="{B8E629B8-8559-4ECD-917E-85E85753F80A}" dt="2020-12-30T13:30:06.442" v="226" actId="478"/>
          <ac:spMkLst>
            <pc:docMk/>
            <pc:sldMk cId="844493514" sldId="317"/>
            <ac:spMk id="6" creationId="{B4A7E56E-1518-4EF6-8D10-389B93044855}"/>
          </ac:spMkLst>
        </pc:spChg>
        <pc:picChg chg="add del mod">
          <ac:chgData name="加旭 莊" userId="95729b4e-b1a2-49de-88a2-8f58ec7d7677" providerId="ADAL" clId="{B8E629B8-8559-4ECD-917E-85E85753F80A}" dt="2020-12-29T19:42:06.143" v="64" actId="478"/>
          <ac:picMkLst>
            <pc:docMk/>
            <pc:sldMk cId="844493514" sldId="317"/>
            <ac:picMk id="3" creationId="{57262BD2-44F1-4748-9195-A22E255A53D9}"/>
          </ac:picMkLst>
        </pc:picChg>
        <pc:picChg chg="del">
          <ac:chgData name="加旭 莊" userId="95729b4e-b1a2-49de-88a2-8f58ec7d7677" providerId="ADAL" clId="{B8E629B8-8559-4ECD-917E-85E85753F80A}" dt="2020-12-29T19:41:18.242" v="57" actId="478"/>
          <ac:picMkLst>
            <pc:docMk/>
            <pc:sldMk cId="844493514" sldId="317"/>
            <ac:picMk id="5" creationId="{D0A0303F-E480-4D5D-9D81-C05EF1A1D979}"/>
          </ac:picMkLst>
        </pc:picChg>
        <pc:picChg chg="add del mod">
          <ac:chgData name="加旭 莊" userId="95729b4e-b1a2-49de-88a2-8f58ec7d7677" providerId="ADAL" clId="{B8E629B8-8559-4ECD-917E-85E85753F80A}" dt="2020-12-30T13:33:14.133" v="228" actId="1076"/>
          <ac:picMkLst>
            <pc:docMk/>
            <pc:sldMk cId="844493514" sldId="317"/>
            <ac:picMk id="7" creationId="{3C8C2147-5D1B-4EA4-967C-17817FA69515}"/>
          </ac:picMkLst>
        </pc:picChg>
      </pc:sldChg>
      <pc:sldChg chg="addSp delSp modSp add mod">
        <pc:chgData name="加旭 莊" userId="95729b4e-b1a2-49de-88a2-8f58ec7d7677" providerId="ADAL" clId="{B8E629B8-8559-4ECD-917E-85E85753F80A}" dt="2020-12-30T14:40:20.145" v="475" actId="14100"/>
        <pc:sldMkLst>
          <pc:docMk/>
          <pc:sldMk cId="2752142792" sldId="318"/>
        </pc:sldMkLst>
        <pc:spChg chg="add del mod">
          <ac:chgData name="加旭 莊" userId="95729b4e-b1a2-49de-88a2-8f58ec7d7677" providerId="ADAL" clId="{B8E629B8-8559-4ECD-917E-85E85753F80A}" dt="2020-12-30T13:26:58.020" v="178" actId="478"/>
          <ac:spMkLst>
            <pc:docMk/>
            <pc:sldMk cId="2752142792" sldId="318"/>
            <ac:spMk id="2" creationId="{DB1C6F1F-2C67-4B09-8873-0E27C2690710}"/>
          </ac:spMkLst>
        </pc:spChg>
        <pc:spChg chg="del">
          <ac:chgData name="加旭 莊" userId="95729b4e-b1a2-49de-88a2-8f58ec7d7677" providerId="ADAL" clId="{B8E629B8-8559-4ECD-917E-85E85753F80A}" dt="2020-12-30T13:33:21.645" v="231" actId="478"/>
          <ac:spMkLst>
            <pc:docMk/>
            <pc:sldMk cId="2752142792" sldId="318"/>
            <ac:spMk id="6" creationId="{B4A7E56E-1518-4EF6-8D10-389B93044855}"/>
          </ac:spMkLst>
        </pc:spChg>
        <pc:spChg chg="add del mod">
          <ac:chgData name="加旭 莊" userId="95729b4e-b1a2-49de-88a2-8f58ec7d7677" providerId="ADAL" clId="{B8E629B8-8559-4ECD-917E-85E85753F80A}" dt="2020-12-30T13:33:20.206" v="230"/>
          <ac:spMkLst>
            <pc:docMk/>
            <pc:sldMk cId="2752142792" sldId="318"/>
            <ac:spMk id="7" creationId="{AEEF131C-942F-45B7-A1E8-9E4C77106FFE}"/>
          </ac:spMkLst>
        </pc:spChg>
        <pc:spChg chg="add del mod">
          <ac:chgData name="加旭 莊" userId="95729b4e-b1a2-49de-88a2-8f58ec7d7677" providerId="ADAL" clId="{B8E629B8-8559-4ECD-917E-85E85753F80A}" dt="2020-12-30T13:33:20.206" v="230"/>
          <ac:spMkLst>
            <pc:docMk/>
            <pc:sldMk cId="2752142792" sldId="318"/>
            <ac:spMk id="8" creationId="{F72F5513-1ED0-4749-ACCF-08A16282DB61}"/>
          </ac:spMkLst>
        </pc:spChg>
        <pc:spChg chg="add mod">
          <ac:chgData name="加旭 莊" userId="95729b4e-b1a2-49de-88a2-8f58ec7d7677" providerId="ADAL" clId="{B8E629B8-8559-4ECD-917E-85E85753F80A}" dt="2020-12-30T13:33:21.825" v="232"/>
          <ac:spMkLst>
            <pc:docMk/>
            <pc:sldMk cId="2752142792" sldId="318"/>
            <ac:spMk id="9" creationId="{198984B2-2B3C-46BD-A874-ADF80166F33C}"/>
          </ac:spMkLst>
        </pc:spChg>
        <pc:spChg chg="add mod">
          <ac:chgData name="加旭 莊" userId="95729b4e-b1a2-49de-88a2-8f58ec7d7677" providerId="ADAL" clId="{B8E629B8-8559-4ECD-917E-85E85753F80A}" dt="2020-12-30T13:33:21.825" v="232"/>
          <ac:spMkLst>
            <pc:docMk/>
            <pc:sldMk cId="2752142792" sldId="318"/>
            <ac:spMk id="10" creationId="{EDAB9AD7-7D16-44E4-A6FD-393B1C7B6AF3}"/>
          </ac:spMkLst>
        </pc:spChg>
        <pc:spChg chg="add mod">
          <ac:chgData name="加旭 莊" userId="95729b4e-b1a2-49de-88a2-8f58ec7d7677" providerId="ADAL" clId="{B8E629B8-8559-4ECD-917E-85E85753F80A}" dt="2020-12-30T14:40:20.145" v="475" actId="14100"/>
          <ac:spMkLst>
            <pc:docMk/>
            <pc:sldMk cId="2752142792" sldId="318"/>
            <ac:spMk id="11" creationId="{D54542F4-06AB-445A-9272-BBA0EA4A9E6F}"/>
          </ac:spMkLst>
        </pc:spChg>
        <pc:picChg chg="add del mod">
          <ac:chgData name="加旭 莊" userId="95729b4e-b1a2-49de-88a2-8f58ec7d7677" providerId="ADAL" clId="{B8E629B8-8559-4ECD-917E-85E85753F80A}" dt="2020-12-30T13:27:49.085" v="189" actId="478"/>
          <ac:picMkLst>
            <pc:docMk/>
            <pc:sldMk cId="2752142792" sldId="318"/>
            <ac:picMk id="3" creationId="{5937D662-4A51-443B-9366-4F9D629A55E0}"/>
          </ac:picMkLst>
        </pc:picChg>
        <pc:picChg chg="add mod modCrop">
          <ac:chgData name="加旭 莊" userId="95729b4e-b1a2-49de-88a2-8f58ec7d7677" providerId="ADAL" clId="{B8E629B8-8559-4ECD-917E-85E85753F80A}" dt="2020-12-30T13:27:47.624" v="188" actId="1076"/>
          <ac:picMkLst>
            <pc:docMk/>
            <pc:sldMk cId="2752142792" sldId="318"/>
            <ac:picMk id="5" creationId="{E5023372-31BA-4264-9267-1B5CCF2991AC}"/>
          </ac:picMkLst>
        </pc:picChg>
        <pc:picChg chg="del">
          <ac:chgData name="加旭 莊" userId="95729b4e-b1a2-49de-88a2-8f58ec7d7677" providerId="ADAL" clId="{B8E629B8-8559-4ECD-917E-85E85753F80A}" dt="2020-12-29T19:42:56.962" v="67" actId="478"/>
          <ac:picMkLst>
            <pc:docMk/>
            <pc:sldMk cId="2752142792" sldId="318"/>
            <ac:picMk id="7" creationId="{3C8C2147-5D1B-4EA4-967C-17817FA69515}"/>
          </ac:picMkLst>
        </pc:picChg>
      </pc:sldChg>
      <pc:sldChg chg="addSp delSp modSp add mod">
        <pc:chgData name="加旭 莊" userId="95729b4e-b1a2-49de-88a2-8f58ec7d7677" providerId="ADAL" clId="{B8E629B8-8559-4ECD-917E-85E85753F80A}" dt="2020-12-30T14:41:16.708" v="490"/>
        <pc:sldMkLst>
          <pc:docMk/>
          <pc:sldMk cId="2066145078" sldId="319"/>
        </pc:sldMkLst>
        <pc:spChg chg="del">
          <ac:chgData name="加旭 莊" userId="95729b4e-b1a2-49de-88a2-8f58ec7d7677" providerId="ADAL" clId="{B8E629B8-8559-4ECD-917E-85E85753F80A}" dt="2020-12-30T13:33:25.320" v="233" actId="478"/>
          <ac:spMkLst>
            <pc:docMk/>
            <pc:sldMk cId="2066145078" sldId="319"/>
            <ac:spMk id="6" creationId="{B4A7E56E-1518-4EF6-8D10-389B93044855}"/>
          </ac:spMkLst>
        </pc:spChg>
        <pc:spChg chg="add mod">
          <ac:chgData name="加旭 莊" userId="95729b4e-b1a2-49de-88a2-8f58ec7d7677" providerId="ADAL" clId="{B8E629B8-8559-4ECD-917E-85E85753F80A}" dt="2020-12-30T13:33:25.392" v="234"/>
          <ac:spMkLst>
            <pc:docMk/>
            <pc:sldMk cId="2066145078" sldId="319"/>
            <ac:spMk id="7" creationId="{F24BE46E-6FAA-4FED-AB33-E5770FE91D94}"/>
          </ac:spMkLst>
        </pc:spChg>
        <pc:spChg chg="add mod">
          <ac:chgData name="加旭 莊" userId="95729b4e-b1a2-49de-88a2-8f58ec7d7677" providerId="ADAL" clId="{B8E629B8-8559-4ECD-917E-85E85753F80A}" dt="2020-12-30T13:33:25.392" v="234"/>
          <ac:spMkLst>
            <pc:docMk/>
            <pc:sldMk cId="2066145078" sldId="319"/>
            <ac:spMk id="8" creationId="{33E97FE0-4B19-42F9-9EF8-65347E8C9E4C}"/>
          </ac:spMkLst>
        </pc:spChg>
        <pc:spChg chg="add del mod">
          <ac:chgData name="加旭 莊" userId="95729b4e-b1a2-49de-88a2-8f58ec7d7677" providerId="ADAL" clId="{B8E629B8-8559-4ECD-917E-85E85753F80A}" dt="2020-12-30T14:41:16.708" v="490"/>
          <ac:spMkLst>
            <pc:docMk/>
            <pc:sldMk cId="2066145078" sldId="319"/>
            <ac:spMk id="9" creationId="{0E0D24AB-69E5-48E5-BEF1-03D8E6012B37}"/>
          </ac:spMkLst>
        </pc:spChg>
        <pc:spChg chg="add del mod">
          <ac:chgData name="加旭 莊" userId="95729b4e-b1a2-49de-88a2-8f58ec7d7677" providerId="ADAL" clId="{B8E629B8-8559-4ECD-917E-85E85753F80A}" dt="2020-12-30T14:41:16.708" v="490"/>
          <ac:spMkLst>
            <pc:docMk/>
            <pc:sldMk cId="2066145078" sldId="319"/>
            <ac:spMk id="10" creationId="{D0350DB3-5A0D-4FE7-A3D2-1C93AEEA5D43}"/>
          </ac:spMkLst>
        </pc:spChg>
        <pc:spChg chg="mod">
          <ac:chgData name="加旭 莊" userId="95729b4e-b1a2-49de-88a2-8f58ec7d7677" providerId="ADAL" clId="{B8E629B8-8559-4ECD-917E-85E85753F80A}" dt="2020-12-30T14:41:16.708" v="490"/>
          <ac:spMkLst>
            <pc:docMk/>
            <pc:sldMk cId="2066145078" sldId="319"/>
            <ac:spMk id="11" creationId="{797E7A9A-0AF8-45A3-A87D-5957F720C921}"/>
          </ac:spMkLst>
        </pc:spChg>
        <pc:picChg chg="del">
          <ac:chgData name="加旭 莊" userId="95729b4e-b1a2-49de-88a2-8f58ec7d7677" providerId="ADAL" clId="{B8E629B8-8559-4ECD-917E-85E85753F80A}" dt="2020-12-30T13:27:14.545" v="183" actId="478"/>
          <ac:picMkLst>
            <pc:docMk/>
            <pc:sldMk cId="2066145078" sldId="319"/>
            <ac:picMk id="3" creationId="{5937D662-4A51-443B-9366-4F9D629A55E0}"/>
          </ac:picMkLst>
        </pc:picChg>
        <pc:picChg chg="add mod">
          <ac:chgData name="加旭 莊" userId="95729b4e-b1a2-49de-88a2-8f58ec7d7677" providerId="ADAL" clId="{B8E629B8-8559-4ECD-917E-85E85753F80A}" dt="2020-12-30T13:27:37.571" v="186" actId="1076"/>
          <ac:picMkLst>
            <pc:docMk/>
            <pc:sldMk cId="2066145078" sldId="319"/>
            <ac:picMk id="4" creationId="{BBE2DC3C-D379-4606-B687-1EA65533F4DC}"/>
          </ac:picMkLst>
        </pc:picChg>
        <pc:picChg chg="del">
          <ac:chgData name="加旭 莊" userId="95729b4e-b1a2-49de-88a2-8f58ec7d7677" providerId="ADAL" clId="{B8E629B8-8559-4ECD-917E-85E85753F80A}" dt="2020-12-30T13:27:09.262" v="182" actId="478"/>
          <ac:picMkLst>
            <pc:docMk/>
            <pc:sldMk cId="2066145078" sldId="319"/>
            <ac:picMk id="5" creationId="{E5023372-31BA-4264-9267-1B5CCF2991AC}"/>
          </ac:picMkLst>
        </pc:picChg>
      </pc:sldChg>
      <pc:sldChg chg="addSp delSp modSp add mod">
        <pc:chgData name="加旭 莊" userId="95729b4e-b1a2-49de-88a2-8f58ec7d7677" providerId="ADAL" clId="{B8E629B8-8559-4ECD-917E-85E85753F80A}" dt="2020-12-30T14:43:33.633" v="504" actId="14100"/>
        <pc:sldMkLst>
          <pc:docMk/>
          <pc:sldMk cId="4022980518" sldId="320"/>
        </pc:sldMkLst>
        <pc:spChg chg="del">
          <ac:chgData name="加旭 莊" userId="95729b4e-b1a2-49de-88a2-8f58ec7d7677" providerId="ADAL" clId="{B8E629B8-8559-4ECD-917E-85E85753F80A}" dt="2020-12-30T13:33:28.469" v="235" actId="478"/>
          <ac:spMkLst>
            <pc:docMk/>
            <pc:sldMk cId="4022980518" sldId="320"/>
            <ac:spMk id="6" creationId="{B4A7E56E-1518-4EF6-8D10-389B93044855}"/>
          </ac:spMkLst>
        </pc:spChg>
        <pc:spChg chg="add mod">
          <ac:chgData name="加旭 莊" userId="95729b4e-b1a2-49de-88a2-8f58ec7d7677" providerId="ADAL" clId="{B8E629B8-8559-4ECD-917E-85E85753F80A}" dt="2020-12-30T13:33:28.513" v="236"/>
          <ac:spMkLst>
            <pc:docMk/>
            <pc:sldMk cId="4022980518" sldId="320"/>
            <ac:spMk id="7" creationId="{655CBE75-6A84-4FC8-B738-772F7AB244A0}"/>
          </ac:spMkLst>
        </pc:spChg>
        <pc:spChg chg="add mod">
          <ac:chgData name="加旭 莊" userId="95729b4e-b1a2-49de-88a2-8f58ec7d7677" providerId="ADAL" clId="{B8E629B8-8559-4ECD-917E-85E85753F80A}" dt="2020-12-30T13:33:28.513" v="236"/>
          <ac:spMkLst>
            <pc:docMk/>
            <pc:sldMk cId="4022980518" sldId="320"/>
            <ac:spMk id="8" creationId="{2B330664-3CC2-423C-9BC0-5B0430D63D1F}"/>
          </ac:spMkLst>
        </pc:spChg>
        <pc:spChg chg="add mod">
          <ac:chgData name="加旭 莊" userId="95729b4e-b1a2-49de-88a2-8f58ec7d7677" providerId="ADAL" clId="{B8E629B8-8559-4ECD-917E-85E85753F80A}" dt="2020-12-30T14:43:33.633" v="504" actId="14100"/>
          <ac:spMkLst>
            <pc:docMk/>
            <pc:sldMk cId="4022980518" sldId="320"/>
            <ac:spMk id="9" creationId="{439EA01A-0150-4A86-85EA-57B48E4A0D17}"/>
          </ac:spMkLst>
        </pc:spChg>
        <pc:spChg chg="add del mod">
          <ac:chgData name="加旭 莊" userId="95729b4e-b1a2-49de-88a2-8f58ec7d7677" providerId="ADAL" clId="{B8E629B8-8559-4ECD-917E-85E85753F80A}" dt="2020-12-30T14:43:25.633" v="502" actId="478"/>
          <ac:spMkLst>
            <pc:docMk/>
            <pc:sldMk cId="4022980518" sldId="320"/>
            <ac:spMk id="10" creationId="{AEF832B8-0894-43E0-A2AB-3ABD8A143A16}"/>
          </ac:spMkLst>
        </pc:spChg>
        <pc:picChg chg="add mod">
          <ac:chgData name="加旭 莊" userId="95729b4e-b1a2-49de-88a2-8f58ec7d7677" providerId="ADAL" clId="{B8E629B8-8559-4ECD-917E-85E85753F80A}" dt="2020-12-30T13:33:34.348" v="237" actId="1076"/>
          <ac:picMkLst>
            <pc:docMk/>
            <pc:sldMk cId="4022980518" sldId="320"/>
            <ac:picMk id="3" creationId="{00D1A60D-0394-4589-AD44-E28679C62511}"/>
          </ac:picMkLst>
        </pc:picChg>
        <pc:picChg chg="del">
          <ac:chgData name="加旭 莊" userId="95729b4e-b1a2-49de-88a2-8f58ec7d7677" providerId="ADAL" clId="{B8E629B8-8559-4ECD-917E-85E85753F80A}" dt="2020-12-30T13:27:54.523" v="191" actId="478"/>
          <ac:picMkLst>
            <pc:docMk/>
            <pc:sldMk cId="4022980518" sldId="320"/>
            <ac:picMk id="4" creationId="{BBE2DC3C-D379-4606-B687-1EA65533F4DC}"/>
          </ac:picMkLst>
        </pc:picChg>
      </pc:sldChg>
      <pc:sldChg chg="addSp delSp modSp add mod">
        <pc:chgData name="加旭 莊" userId="95729b4e-b1a2-49de-88a2-8f58ec7d7677" providerId="ADAL" clId="{B8E629B8-8559-4ECD-917E-85E85753F80A}" dt="2020-12-30T14:44:32.096" v="521" actId="478"/>
        <pc:sldMkLst>
          <pc:docMk/>
          <pc:sldMk cId="3672770058" sldId="321"/>
        </pc:sldMkLst>
        <pc:spChg chg="add del mod">
          <ac:chgData name="加旭 莊" userId="95729b4e-b1a2-49de-88a2-8f58ec7d7677" providerId="ADAL" clId="{B8E629B8-8559-4ECD-917E-85E85753F80A}" dt="2020-12-30T13:35:24.660" v="241"/>
          <ac:spMkLst>
            <pc:docMk/>
            <pc:sldMk cId="3672770058" sldId="321"/>
            <ac:spMk id="5" creationId="{8B972B09-67C1-4D6C-940E-70A773F0662B}"/>
          </ac:spMkLst>
        </pc:spChg>
        <pc:spChg chg="add del mod">
          <ac:chgData name="加旭 莊" userId="95729b4e-b1a2-49de-88a2-8f58ec7d7677" providerId="ADAL" clId="{B8E629B8-8559-4ECD-917E-85E85753F80A}" dt="2020-12-30T13:35:24.660" v="241"/>
          <ac:spMkLst>
            <pc:docMk/>
            <pc:sldMk cId="3672770058" sldId="321"/>
            <ac:spMk id="6" creationId="{46E4A0DD-18DE-4775-AE72-DA3457EB24B0}"/>
          </ac:spMkLst>
        </pc:spChg>
        <pc:spChg chg="del">
          <ac:chgData name="加旭 莊" userId="95729b4e-b1a2-49de-88a2-8f58ec7d7677" providerId="ADAL" clId="{B8E629B8-8559-4ECD-917E-85E85753F80A}" dt="2020-12-30T13:35:21.722" v="239" actId="478"/>
          <ac:spMkLst>
            <pc:docMk/>
            <pc:sldMk cId="3672770058" sldId="321"/>
            <ac:spMk id="8" creationId="{2B330664-3CC2-423C-9BC0-5B0430D63D1F}"/>
          </ac:spMkLst>
        </pc:spChg>
        <pc:spChg chg="add mod">
          <ac:chgData name="加旭 莊" userId="95729b4e-b1a2-49de-88a2-8f58ec7d7677" providerId="ADAL" clId="{B8E629B8-8559-4ECD-917E-85E85753F80A}" dt="2020-12-30T13:40:41.319" v="292"/>
          <ac:spMkLst>
            <pc:docMk/>
            <pc:sldMk cId="3672770058" sldId="321"/>
            <ac:spMk id="9" creationId="{664623AA-EA4A-48EA-A0A5-3EF0717525C8}"/>
          </ac:spMkLst>
        </pc:spChg>
        <pc:spChg chg="add del mod">
          <ac:chgData name="加旭 莊" userId="95729b4e-b1a2-49de-88a2-8f58ec7d7677" providerId="ADAL" clId="{B8E629B8-8559-4ECD-917E-85E85753F80A}" dt="2020-12-30T14:44:32.096" v="521" actId="478"/>
          <ac:spMkLst>
            <pc:docMk/>
            <pc:sldMk cId="3672770058" sldId="321"/>
            <ac:spMk id="10" creationId="{30C885E7-DF67-4703-8FF5-D724AA747A35}"/>
          </ac:spMkLst>
        </pc:spChg>
        <pc:picChg chg="del">
          <ac:chgData name="加旭 莊" userId="95729b4e-b1a2-49de-88a2-8f58ec7d7677" providerId="ADAL" clId="{B8E629B8-8559-4ECD-917E-85E85753F80A}" dt="2020-12-30T13:35:21.722" v="239" actId="478"/>
          <ac:picMkLst>
            <pc:docMk/>
            <pc:sldMk cId="3672770058" sldId="321"/>
            <ac:picMk id="3" creationId="{00D1A60D-0394-4589-AD44-E28679C62511}"/>
          </ac:picMkLst>
        </pc:picChg>
        <pc:picChg chg="add mod">
          <ac:chgData name="加旭 莊" userId="95729b4e-b1a2-49de-88a2-8f58ec7d7677" providerId="ADAL" clId="{B8E629B8-8559-4ECD-917E-85E85753F80A}" dt="2020-12-30T14:44:25.963" v="518" actId="1076"/>
          <ac:picMkLst>
            <pc:docMk/>
            <pc:sldMk cId="3672770058" sldId="321"/>
            <ac:picMk id="4" creationId="{67683C2C-470A-43E1-9562-E2E5E62DF727}"/>
          </ac:picMkLst>
        </pc:picChg>
      </pc:sldChg>
      <pc:sldChg chg="addSp delSp modSp add mod">
        <pc:chgData name="加旭 莊" userId="95729b4e-b1a2-49de-88a2-8f58ec7d7677" providerId="ADAL" clId="{B8E629B8-8559-4ECD-917E-85E85753F80A}" dt="2020-12-30T14:44:50.337" v="527" actId="14100"/>
        <pc:sldMkLst>
          <pc:docMk/>
          <pc:sldMk cId="4282823614" sldId="322"/>
        </pc:sldMkLst>
        <pc:spChg chg="add mod">
          <ac:chgData name="加旭 莊" userId="95729b4e-b1a2-49de-88a2-8f58ec7d7677" providerId="ADAL" clId="{B8E629B8-8559-4ECD-917E-85E85753F80A}" dt="2020-12-30T13:41:02.926" v="297" actId="14100"/>
          <ac:spMkLst>
            <pc:docMk/>
            <pc:sldMk cId="4282823614" sldId="322"/>
            <ac:spMk id="6" creationId="{1274073D-0634-4E14-A006-49F3AFFD9170}"/>
          </ac:spMkLst>
        </pc:spChg>
        <pc:spChg chg="add mod">
          <ac:chgData name="加旭 莊" userId="95729b4e-b1a2-49de-88a2-8f58ec7d7677" providerId="ADAL" clId="{B8E629B8-8559-4ECD-917E-85E85753F80A}" dt="2020-12-30T14:44:50.337" v="527" actId="14100"/>
          <ac:spMkLst>
            <pc:docMk/>
            <pc:sldMk cId="4282823614" sldId="322"/>
            <ac:spMk id="8" creationId="{E8F82891-6904-4E47-B77E-AF4BAA122389}"/>
          </ac:spMkLst>
        </pc:spChg>
        <pc:picChg chg="add mod modCrop">
          <ac:chgData name="加旭 莊" userId="95729b4e-b1a2-49de-88a2-8f58ec7d7677" providerId="ADAL" clId="{B8E629B8-8559-4ECD-917E-85E85753F80A}" dt="2020-12-30T14:44:34.721" v="522" actId="1076"/>
          <ac:picMkLst>
            <pc:docMk/>
            <pc:sldMk cId="4282823614" sldId="322"/>
            <ac:picMk id="3" creationId="{62A269EA-431F-4683-8445-8843A0460610}"/>
          </ac:picMkLst>
        </pc:picChg>
        <pc:picChg chg="del">
          <ac:chgData name="加旭 莊" userId="95729b4e-b1a2-49de-88a2-8f58ec7d7677" providerId="ADAL" clId="{B8E629B8-8559-4ECD-917E-85E85753F80A}" dt="2020-12-30T13:38:38.099" v="245" actId="478"/>
          <ac:picMkLst>
            <pc:docMk/>
            <pc:sldMk cId="4282823614" sldId="322"/>
            <ac:picMk id="4" creationId="{67683C2C-470A-43E1-9562-E2E5E62DF727}"/>
          </ac:picMkLst>
        </pc:picChg>
      </pc:sldChg>
      <pc:sldChg chg="addSp delSp modSp add mod setBg">
        <pc:chgData name="加旭 莊" userId="95729b4e-b1a2-49de-88a2-8f58ec7d7677" providerId="ADAL" clId="{B8E629B8-8559-4ECD-917E-85E85753F80A}" dt="2020-12-30T13:41:46.253" v="307" actId="1076"/>
        <pc:sldMkLst>
          <pc:docMk/>
          <pc:sldMk cId="2775816670" sldId="323"/>
        </pc:sldMkLst>
        <pc:spChg chg="mod">
          <ac:chgData name="加旭 莊" userId="95729b4e-b1a2-49de-88a2-8f58ec7d7677" providerId="ADAL" clId="{B8E629B8-8559-4ECD-917E-85E85753F80A}" dt="2020-12-30T13:41:18.172" v="301" actId="20577"/>
          <ac:spMkLst>
            <pc:docMk/>
            <pc:sldMk cId="2775816670" sldId="323"/>
            <ac:spMk id="6" creationId="{9BC82662-007E-4F84-9A04-10D0573F82E9}"/>
          </ac:spMkLst>
        </pc:spChg>
        <pc:picChg chg="add mod">
          <ac:chgData name="加旭 莊" userId="95729b4e-b1a2-49de-88a2-8f58ec7d7677" providerId="ADAL" clId="{B8E629B8-8559-4ECD-917E-85E85753F80A}" dt="2020-12-30T13:41:46.253" v="307" actId="1076"/>
          <ac:picMkLst>
            <pc:docMk/>
            <pc:sldMk cId="2775816670" sldId="323"/>
            <ac:picMk id="4" creationId="{1D7ADAD0-B219-42F8-A997-AF7D678A8C02}"/>
          </ac:picMkLst>
        </pc:picChg>
        <pc:picChg chg="del">
          <ac:chgData name="加旭 莊" userId="95729b4e-b1a2-49de-88a2-8f58ec7d7677" providerId="ADAL" clId="{B8E629B8-8559-4ECD-917E-85E85753F80A}" dt="2020-12-30T13:41:21.970" v="302" actId="478"/>
          <ac:picMkLst>
            <pc:docMk/>
            <pc:sldMk cId="2775816670" sldId="323"/>
            <ac:picMk id="7" creationId="{6A183204-A280-40D6-A71A-C6FD4F42D2A2}"/>
          </ac:picMkLst>
        </pc:picChg>
      </pc:sldChg>
      <pc:sldChg chg="addSp delSp modSp add mod">
        <pc:chgData name="加旭 莊" userId="95729b4e-b1a2-49de-88a2-8f58ec7d7677" providerId="ADAL" clId="{B8E629B8-8559-4ECD-917E-85E85753F80A}" dt="2020-12-30T14:48:40.067" v="560" actId="14100"/>
        <pc:sldMkLst>
          <pc:docMk/>
          <pc:sldMk cId="3732733853" sldId="324"/>
        </pc:sldMkLst>
        <pc:spChg chg="mod">
          <ac:chgData name="加旭 莊" userId="95729b4e-b1a2-49de-88a2-8f58ec7d7677" providerId="ADAL" clId="{B8E629B8-8559-4ECD-917E-85E85753F80A}" dt="2020-12-30T13:43:50.924" v="328"/>
          <ac:spMkLst>
            <pc:docMk/>
            <pc:sldMk cId="3732733853" sldId="324"/>
            <ac:spMk id="2" creationId="{027A506A-DA8C-4909-A90B-8D670D095A64}"/>
          </ac:spMkLst>
        </pc:spChg>
        <pc:spChg chg="mod">
          <ac:chgData name="加旭 莊" userId="95729b4e-b1a2-49de-88a2-8f58ec7d7677" providerId="ADAL" clId="{B8E629B8-8559-4ECD-917E-85E85753F80A}" dt="2020-12-30T13:43:07.343" v="321" actId="1076"/>
          <ac:spMkLst>
            <pc:docMk/>
            <pc:sldMk cId="3732733853" sldId="324"/>
            <ac:spMk id="6" creationId="{9BC82662-007E-4F84-9A04-10D0573F82E9}"/>
          </ac:spMkLst>
        </pc:spChg>
        <pc:spChg chg="add mod">
          <ac:chgData name="加旭 莊" userId="95729b4e-b1a2-49de-88a2-8f58ec7d7677" providerId="ADAL" clId="{B8E629B8-8559-4ECD-917E-85E85753F80A}" dt="2020-12-30T14:47:20.146" v="546" actId="14100"/>
          <ac:spMkLst>
            <pc:docMk/>
            <pc:sldMk cId="3732733853" sldId="324"/>
            <ac:spMk id="9" creationId="{32FF841B-973F-4018-B694-E35BD62B51DC}"/>
          </ac:spMkLst>
        </pc:spChg>
        <pc:spChg chg="add mod">
          <ac:chgData name="加旭 莊" userId="95729b4e-b1a2-49de-88a2-8f58ec7d7677" providerId="ADAL" clId="{B8E629B8-8559-4ECD-917E-85E85753F80A}" dt="2020-12-30T14:48:31.819" v="557" actId="14100"/>
          <ac:spMkLst>
            <pc:docMk/>
            <pc:sldMk cId="3732733853" sldId="324"/>
            <ac:spMk id="10" creationId="{91CF55E5-0739-48B5-B273-BEEDAF4D556A}"/>
          </ac:spMkLst>
        </pc:spChg>
        <pc:spChg chg="add mod">
          <ac:chgData name="加旭 莊" userId="95729b4e-b1a2-49de-88a2-8f58ec7d7677" providerId="ADAL" clId="{B8E629B8-8559-4ECD-917E-85E85753F80A}" dt="2020-12-30T14:48:40.067" v="560" actId="14100"/>
          <ac:spMkLst>
            <pc:docMk/>
            <pc:sldMk cId="3732733853" sldId="324"/>
            <ac:spMk id="11" creationId="{F85D1810-4B1B-4E07-B416-C7142A43DB0E}"/>
          </ac:spMkLst>
        </pc:spChg>
        <pc:picChg chg="del mod">
          <ac:chgData name="加旭 莊" userId="95729b4e-b1a2-49de-88a2-8f58ec7d7677" providerId="ADAL" clId="{B8E629B8-8559-4ECD-917E-85E85753F80A}" dt="2020-12-30T13:42:10.257" v="310" actId="478"/>
          <ac:picMkLst>
            <pc:docMk/>
            <pc:sldMk cId="3732733853" sldId="324"/>
            <ac:picMk id="4" creationId="{1D7ADAD0-B219-42F8-A997-AF7D678A8C02}"/>
          </ac:picMkLst>
        </pc:picChg>
        <pc:picChg chg="add mod modCrop">
          <ac:chgData name="加旭 莊" userId="95729b4e-b1a2-49de-88a2-8f58ec7d7677" providerId="ADAL" clId="{B8E629B8-8559-4ECD-917E-85E85753F80A}" dt="2020-12-30T13:43:00.918" v="320" actId="1076"/>
          <ac:picMkLst>
            <pc:docMk/>
            <pc:sldMk cId="3732733853" sldId="324"/>
            <ac:picMk id="7" creationId="{C54793DC-A70B-4638-90BC-636FD16B132F}"/>
          </ac:picMkLst>
        </pc:picChg>
      </pc:sldChg>
      <pc:sldChg chg="addSp delSp modSp add mod">
        <pc:chgData name="加旭 莊" userId="95729b4e-b1a2-49de-88a2-8f58ec7d7677" providerId="ADAL" clId="{B8E629B8-8559-4ECD-917E-85E85753F80A}" dt="2020-12-30T14:50:43.854" v="580" actId="14100"/>
        <pc:sldMkLst>
          <pc:docMk/>
          <pc:sldMk cId="2998729179" sldId="325"/>
        </pc:sldMkLst>
        <pc:spChg chg="mod">
          <ac:chgData name="加旭 莊" userId="95729b4e-b1a2-49de-88a2-8f58ec7d7677" providerId="ADAL" clId="{B8E629B8-8559-4ECD-917E-85E85753F80A}" dt="2020-12-30T13:44:05.763" v="341"/>
          <ac:spMkLst>
            <pc:docMk/>
            <pc:sldMk cId="2998729179" sldId="325"/>
            <ac:spMk id="2" creationId="{027A506A-DA8C-4909-A90B-8D670D095A64}"/>
          </ac:spMkLst>
        </pc:spChg>
        <pc:spChg chg="add del mod">
          <ac:chgData name="加旭 莊" userId="95729b4e-b1a2-49de-88a2-8f58ec7d7677" providerId="ADAL" clId="{B8E629B8-8559-4ECD-917E-85E85753F80A}" dt="2020-12-30T14:50:19.833" v="573"/>
          <ac:spMkLst>
            <pc:docMk/>
            <pc:sldMk cId="2998729179" sldId="325"/>
            <ac:spMk id="13" creationId="{E080EB2E-0FD3-483A-952F-C2300AC10E9C}"/>
          </ac:spMkLst>
        </pc:spChg>
        <pc:spChg chg="add mod">
          <ac:chgData name="加旭 莊" userId="95729b4e-b1a2-49de-88a2-8f58ec7d7677" providerId="ADAL" clId="{B8E629B8-8559-4ECD-917E-85E85753F80A}" dt="2020-12-30T14:50:43.854" v="580" actId="14100"/>
          <ac:spMkLst>
            <pc:docMk/>
            <pc:sldMk cId="2998729179" sldId="325"/>
            <ac:spMk id="15" creationId="{0B4EEDCC-075C-44F3-96F1-C65FB8FE46F4}"/>
          </ac:spMkLst>
        </pc:spChg>
        <pc:spChg chg="add mod">
          <ac:chgData name="加旭 莊" userId="95729b4e-b1a2-49de-88a2-8f58ec7d7677" providerId="ADAL" clId="{B8E629B8-8559-4ECD-917E-85E85753F80A}" dt="2020-12-30T14:50:37.358" v="579" actId="14100"/>
          <ac:spMkLst>
            <pc:docMk/>
            <pc:sldMk cId="2998729179" sldId="325"/>
            <ac:spMk id="16" creationId="{452973D1-AC77-4229-8E79-ACD7D55ABB8C}"/>
          </ac:spMkLst>
        </pc:spChg>
        <pc:picChg chg="add del">
          <ac:chgData name="加旭 莊" userId="95729b4e-b1a2-49de-88a2-8f58ec7d7677" providerId="ADAL" clId="{B8E629B8-8559-4ECD-917E-85E85753F80A}" dt="2020-12-30T13:44:33.117" v="342" actId="478"/>
          <ac:picMkLst>
            <pc:docMk/>
            <pc:sldMk cId="2998729179" sldId="325"/>
            <ac:picMk id="4" creationId="{88D13C49-79FC-479F-9FA4-165E26A1D3EA}"/>
          </ac:picMkLst>
        </pc:picChg>
        <pc:picChg chg="del mod">
          <ac:chgData name="加旭 莊" userId="95729b4e-b1a2-49de-88a2-8f58ec7d7677" providerId="ADAL" clId="{B8E629B8-8559-4ECD-917E-85E85753F80A}" dt="2020-12-30T13:43:56.523" v="331" actId="478"/>
          <ac:picMkLst>
            <pc:docMk/>
            <pc:sldMk cId="2998729179" sldId="325"/>
            <ac:picMk id="7" creationId="{C54793DC-A70B-4638-90BC-636FD16B132F}"/>
          </ac:picMkLst>
        </pc:picChg>
        <pc:picChg chg="add del mod modCrop">
          <ac:chgData name="加旭 莊" userId="95729b4e-b1a2-49de-88a2-8f58ec7d7677" providerId="ADAL" clId="{B8E629B8-8559-4ECD-917E-85E85753F80A}" dt="2020-12-30T13:44:50.477" v="346" actId="478"/>
          <ac:picMkLst>
            <pc:docMk/>
            <pc:sldMk cId="2998729179" sldId="325"/>
            <ac:picMk id="9" creationId="{6C9836F8-5E71-4EF2-A094-8C3C8AFC28BC}"/>
          </ac:picMkLst>
        </pc:picChg>
        <pc:picChg chg="add mod">
          <ac:chgData name="加旭 莊" userId="95729b4e-b1a2-49de-88a2-8f58ec7d7677" providerId="ADAL" clId="{B8E629B8-8559-4ECD-917E-85E85753F80A}" dt="2020-12-30T13:45:00.464" v="348" actId="1076"/>
          <ac:picMkLst>
            <pc:docMk/>
            <pc:sldMk cId="2998729179" sldId="325"/>
            <ac:picMk id="11" creationId="{49F7D318-9AEB-49A9-9205-4CF2F4E1E615}"/>
          </ac:picMkLst>
        </pc:picChg>
      </pc:sldChg>
      <pc:sldChg chg="addSp delSp modSp add mod">
        <pc:chgData name="加旭 莊" userId="95729b4e-b1a2-49de-88a2-8f58ec7d7677" providerId="ADAL" clId="{B8E629B8-8559-4ECD-917E-85E85753F80A}" dt="2020-12-30T13:50:12.812" v="368"/>
        <pc:sldMkLst>
          <pc:docMk/>
          <pc:sldMk cId="3317860229" sldId="326"/>
        </pc:sldMkLst>
        <pc:spChg chg="mod">
          <ac:chgData name="加旭 莊" userId="95729b4e-b1a2-49de-88a2-8f58ec7d7677" providerId="ADAL" clId="{B8E629B8-8559-4ECD-917E-85E85753F80A}" dt="2020-12-30T13:50:12.812" v="368"/>
          <ac:spMkLst>
            <pc:docMk/>
            <pc:sldMk cId="3317860229" sldId="326"/>
            <ac:spMk id="2" creationId="{027A506A-DA8C-4909-A90B-8D670D095A64}"/>
          </ac:spMkLst>
        </pc:spChg>
        <pc:picChg chg="add mod modCrop">
          <ac:chgData name="加旭 莊" userId="95729b4e-b1a2-49de-88a2-8f58ec7d7677" providerId="ADAL" clId="{B8E629B8-8559-4ECD-917E-85E85753F80A}" dt="2020-12-30T13:49:59.324" v="355" actId="1076"/>
          <ac:picMkLst>
            <pc:docMk/>
            <pc:sldMk cId="3317860229" sldId="326"/>
            <ac:picMk id="4" creationId="{5AC60E68-069B-4B95-BE09-8B114D378833}"/>
          </ac:picMkLst>
        </pc:picChg>
        <pc:picChg chg="del">
          <ac:chgData name="加旭 莊" userId="95729b4e-b1a2-49de-88a2-8f58ec7d7677" providerId="ADAL" clId="{B8E629B8-8559-4ECD-917E-85E85753F80A}" dt="2020-12-30T13:49:38.546" v="350" actId="478"/>
          <ac:picMkLst>
            <pc:docMk/>
            <pc:sldMk cId="3317860229" sldId="326"/>
            <ac:picMk id="11" creationId="{49F7D318-9AEB-49A9-9205-4CF2F4E1E615}"/>
          </ac:picMkLst>
        </pc:picChg>
      </pc:sldChg>
      <pc:sldChg chg="addSp delSp modSp add mod">
        <pc:chgData name="加旭 莊" userId="95729b4e-b1a2-49de-88a2-8f58ec7d7677" providerId="ADAL" clId="{B8E629B8-8559-4ECD-917E-85E85753F80A}" dt="2020-12-30T14:51:42.624" v="594" actId="14100"/>
        <pc:sldMkLst>
          <pc:docMk/>
          <pc:sldMk cId="1159742664" sldId="327"/>
        </pc:sldMkLst>
        <pc:spChg chg="mod">
          <ac:chgData name="加旭 莊" userId="95729b4e-b1a2-49de-88a2-8f58ec7d7677" providerId="ADAL" clId="{B8E629B8-8559-4ECD-917E-85E85753F80A}" dt="2020-12-30T13:50:57.105" v="379"/>
          <ac:spMkLst>
            <pc:docMk/>
            <pc:sldMk cId="1159742664" sldId="327"/>
            <ac:spMk id="2" creationId="{027A506A-DA8C-4909-A90B-8D670D095A64}"/>
          </ac:spMkLst>
        </pc:spChg>
        <pc:spChg chg="add mod">
          <ac:chgData name="加旭 莊" userId="95729b4e-b1a2-49de-88a2-8f58ec7d7677" providerId="ADAL" clId="{B8E629B8-8559-4ECD-917E-85E85753F80A}" dt="2020-12-30T14:51:42.624" v="594" actId="14100"/>
          <ac:spMkLst>
            <pc:docMk/>
            <pc:sldMk cId="1159742664" sldId="327"/>
            <ac:spMk id="9" creationId="{8AD15B14-5DA7-4B5A-9D8A-760E80CAEA09}"/>
          </ac:spMkLst>
        </pc:spChg>
        <pc:picChg chg="del">
          <ac:chgData name="加旭 莊" userId="95729b4e-b1a2-49de-88a2-8f58ec7d7677" providerId="ADAL" clId="{B8E629B8-8559-4ECD-917E-85E85753F80A}" dt="2020-12-30T13:50:18.333" v="370" actId="478"/>
          <ac:picMkLst>
            <pc:docMk/>
            <pc:sldMk cId="1159742664" sldId="327"/>
            <ac:picMk id="4" creationId="{5AC60E68-069B-4B95-BE09-8B114D378833}"/>
          </ac:picMkLst>
        </pc:picChg>
        <pc:picChg chg="add mod">
          <ac:chgData name="加旭 莊" userId="95729b4e-b1a2-49de-88a2-8f58ec7d7677" providerId="ADAL" clId="{B8E629B8-8559-4ECD-917E-85E85753F80A}" dt="2020-12-30T13:50:42.327" v="373" actId="1076"/>
          <ac:picMkLst>
            <pc:docMk/>
            <pc:sldMk cId="1159742664" sldId="327"/>
            <ac:picMk id="7" creationId="{1149A4A8-518C-4034-9AE4-BA51D19694AE}"/>
          </ac:picMkLst>
        </pc:picChg>
      </pc:sldChg>
      <pc:sldChg chg="addSp delSp modSp add del mod">
        <pc:chgData name="加旭 莊" userId="95729b4e-b1a2-49de-88a2-8f58ec7d7677" providerId="ADAL" clId="{B8E629B8-8559-4ECD-917E-85E85753F80A}" dt="2020-12-30T14:52:26.053" v="599" actId="47"/>
        <pc:sldMkLst>
          <pc:docMk/>
          <pc:sldMk cId="2292470776" sldId="328"/>
        </pc:sldMkLst>
        <pc:spChg chg="mod">
          <ac:chgData name="加旭 莊" userId="95729b4e-b1a2-49de-88a2-8f58ec7d7677" providerId="ADAL" clId="{B8E629B8-8559-4ECD-917E-85E85753F80A}" dt="2020-12-30T13:51:56.509" v="396"/>
          <ac:spMkLst>
            <pc:docMk/>
            <pc:sldMk cId="2292470776" sldId="328"/>
            <ac:spMk id="2" creationId="{027A506A-DA8C-4909-A90B-8D670D095A64}"/>
          </ac:spMkLst>
        </pc:spChg>
        <pc:picChg chg="add mod">
          <ac:chgData name="加旭 莊" userId="95729b4e-b1a2-49de-88a2-8f58ec7d7677" providerId="ADAL" clId="{B8E629B8-8559-4ECD-917E-85E85753F80A}" dt="2020-12-30T13:51:39.368" v="383" actId="1076"/>
          <ac:picMkLst>
            <pc:docMk/>
            <pc:sldMk cId="2292470776" sldId="328"/>
            <ac:picMk id="4" creationId="{1DF0019A-3646-4457-B2BA-C3ACC11A008D}"/>
          </ac:picMkLst>
        </pc:picChg>
        <pc:picChg chg="del">
          <ac:chgData name="加旭 莊" userId="95729b4e-b1a2-49de-88a2-8f58ec7d7677" providerId="ADAL" clId="{B8E629B8-8559-4ECD-917E-85E85753F80A}" dt="2020-12-30T13:51:07.600" v="381" actId="478"/>
          <ac:picMkLst>
            <pc:docMk/>
            <pc:sldMk cId="2292470776" sldId="328"/>
            <ac:picMk id="7" creationId="{1149A4A8-518C-4034-9AE4-BA51D19694AE}"/>
          </ac:picMkLst>
        </pc:picChg>
      </pc:sldChg>
      <pc:sldChg chg="add">
        <pc:chgData name="加旭 莊" userId="95729b4e-b1a2-49de-88a2-8f58ec7d7677" providerId="ADAL" clId="{B8E629B8-8559-4ECD-917E-85E85753F80A}" dt="2020-12-30T13:51:59.180" v="397"/>
        <pc:sldMkLst>
          <pc:docMk/>
          <pc:sldMk cId="2235510747" sldId="329"/>
        </pc:sldMkLst>
      </pc:sldChg>
      <pc:sldChg chg="addSp delSp modSp add mod">
        <pc:chgData name="加旭 莊" userId="95729b4e-b1a2-49de-88a2-8f58ec7d7677" providerId="ADAL" clId="{B8E629B8-8559-4ECD-917E-85E85753F80A}" dt="2020-12-30T14:52:49.403" v="603" actId="478"/>
        <pc:sldMkLst>
          <pc:docMk/>
          <pc:sldMk cId="3355419242" sldId="330"/>
        </pc:sldMkLst>
        <pc:spChg chg="mod">
          <ac:chgData name="加旭 莊" userId="95729b4e-b1a2-49de-88a2-8f58ec7d7677" providerId="ADAL" clId="{B8E629B8-8559-4ECD-917E-85E85753F80A}" dt="2020-12-30T13:52:35.300" v="414"/>
          <ac:spMkLst>
            <pc:docMk/>
            <pc:sldMk cId="3355419242" sldId="330"/>
            <ac:spMk id="2" creationId="{027A506A-DA8C-4909-A90B-8D670D095A64}"/>
          </ac:spMkLst>
        </pc:spChg>
        <pc:spChg chg="add del mod">
          <ac:chgData name="加旭 莊" userId="95729b4e-b1a2-49de-88a2-8f58ec7d7677" providerId="ADAL" clId="{B8E629B8-8559-4ECD-917E-85E85753F80A}" dt="2020-12-30T14:52:49.403" v="603" actId="478"/>
          <ac:spMkLst>
            <pc:docMk/>
            <pc:sldMk cId="3355419242" sldId="330"/>
            <ac:spMk id="9" creationId="{D7B0F5CD-140D-48D9-80D0-89E74F826A41}"/>
          </ac:spMkLst>
        </pc:spChg>
        <pc:picChg chg="del">
          <ac:chgData name="加旭 莊" userId="95729b4e-b1a2-49de-88a2-8f58ec7d7677" providerId="ADAL" clId="{B8E629B8-8559-4ECD-917E-85E85753F80A}" dt="2020-12-30T13:52:21.222" v="399" actId="478"/>
          <ac:picMkLst>
            <pc:docMk/>
            <pc:sldMk cId="3355419242" sldId="330"/>
            <ac:picMk id="4" creationId="{1DF0019A-3646-4457-B2BA-C3ACC11A008D}"/>
          </ac:picMkLst>
        </pc:picChg>
        <pc:picChg chg="add mod">
          <ac:chgData name="加旭 莊" userId="95729b4e-b1a2-49de-88a2-8f58ec7d7677" providerId="ADAL" clId="{B8E629B8-8559-4ECD-917E-85E85753F80A}" dt="2020-12-30T13:52:25.273" v="402" actId="1076"/>
          <ac:picMkLst>
            <pc:docMk/>
            <pc:sldMk cId="3355419242" sldId="330"/>
            <ac:picMk id="7" creationId="{11133166-B3BB-4A6A-BCD2-45BC78F2CF52}"/>
          </ac:picMkLst>
        </pc:picChg>
      </pc:sldChg>
      <pc:sldChg chg="addSp delSp modSp add del mod">
        <pc:chgData name="加旭 莊" userId="95729b4e-b1a2-49de-88a2-8f58ec7d7677" providerId="ADAL" clId="{B8E629B8-8559-4ECD-917E-85E85753F80A}" dt="2020-12-30T14:39:45.261" v="469" actId="47"/>
        <pc:sldMkLst>
          <pc:docMk/>
          <pc:sldMk cId="1000252190" sldId="331"/>
        </pc:sldMkLst>
        <pc:spChg chg="del">
          <ac:chgData name="加旭 莊" userId="95729b4e-b1a2-49de-88a2-8f58ec7d7677" providerId="ADAL" clId="{B8E629B8-8559-4ECD-917E-85E85753F80A}" dt="2020-12-30T14:37:39.223" v="437"/>
          <ac:spMkLst>
            <pc:docMk/>
            <pc:sldMk cId="1000252190" sldId="331"/>
            <ac:spMk id="3" creationId="{4E8603FE-F661-480B-AC7A-6566816F6FC1}"/>
          </ac:spMkLst>
        </pc:spChg>
        <pc:spChg chg="add del mod">
          <ac:chgData name="加旭 莊" userId="95729b4e-b1a2-49de-88a2-8f58ec7d7677" providerId="ADAL" clId="{B8E629B8-8559-4ECD-917E-85E85753F80A}" dt="2020-12-30T14:37:39.223" v="437"/>
          <ac:spMkLst>
            <pc:docMk/>
            <pc:sldMk cId="1000252190" sldId="331"/>
            <ac:spMk id="7" creationId="{62F44BCC-9E3D-46D8-B858-54E4D7DDB7A5}"/>
          </ac:spMkLst>
        </pc:spChg>
        <pc:spChg chg="add mod">
          <ac:chgData name="加旭 莊" userId="95729b4e-b1a2-49de-88a2-8f58ec7d7677" providerId="ADAL" clId="{B8E629B8-8559-4ECD-917E-85E85753F80A}" dt="2020-12-30T14:37:23.356" v="435" actId="571"/>
          <ac:spMkLst>
            <pc:docMk/>
            <pc:sldMk cId="1000252190" sldId="331"/>
            <ac:spMk id="8" creationId="{553CA70B-B0C8-4337-BA87-4ADCBF02A7EC}"/>
          </ac:spMkLst>
        </pc:spChg>
        <pc:spChg chg="add mod">
          <ac:chgData name="加旭 莊" userId="95729b4e-b1a2-49de-88a2-8f58ec7d7677" providerId="ADAL" clId="{B8E629B8-8559-4ECD-917E-85E85753F80A}" dt="2020-12-30T14:37:23.356" v="435" actId="571"/>
          <ac:spMkLst>
            <pc:docMk/>
            <pc:sldMk cId="1000252190" sldId="331"/>
            <ac:spMk id="9" creationId="{C4010C1C-52FF-4960-8C29-826D516DD627}"/>
          </ac:spMkLst>
        </pc:spChg>
        <pc:spChg chg="mod">
          <ac:chgData name="加旭 莊" userId="95729b4e-b1a2-49de-88a2-8f58ec7d7677" providerId="ADAL" clId="{B8E629B8-8559-4ECD-917E-85E85753F80A}" dt="2020-12-30T14:37:39.223" v="437"/>
          <ac:spMkLst>
            <pc:docMk/>
            <pc:sldMk cId="1000252190" sldId="331"/>
            <ac:spMk id="10" creationId="{695FEFC4-3035-41E2-8798-61ED55F071BF}"/>
          </ac:spMkLst>
        </pc:spChg>
      </pc:sldChg>
      <pc:sldChg chg="add ord">
        <pc:chgData name="加旭 莊" userId="95729b4e-b1a2-49de-88a2-8f58ec7d7677" providerId="ADAL" clId="{B8E629B8-8559-4ECD-917E-85E85753F80A}" dt="2020-12-30T14:40:23.403" v="477"/>
        <pc:sldMkLst>
          <pc:docMk/>
          <pc:sldMk cId="1275956432" sldId="331"/>
        </pc:sldMkLst>
      </pc:sldChg>
      <pc:sldChg chg="add">
        <pc:chgData name="加旭 莊" userId="95729b4e-b1a2-49de-88a2-8f58ec7d7677" providerId="ADAL" clId="{B8E629B8-8559-4ECD-917E-85E85753F80A}" dt="2020-12-30T14:40:52.547" v="481"/>
        <pc:sldMkLst>
          <pc:docMk/>
          <pc:sldMk cId="707018574" sldId="332"/>
        </pc:sldMkLst>
      </pc:sldChg>
      <pc:sldChg chg="addSp delSp modSp add del mod ord">
        <pc:chgData name="加旭 莊" userId="95729b4e-b1a2-49de-88a2-8f58ec7d7677" providerId="ADAL" clId="{B8E629B8-8559-4ECD-917E-85E85753F80A}" dt="2020-12-30T14:39:44.318" v="468" actId="47"/>
        <pc:sldMkLst>
          <pc:docMk/>
          <pc:sldMk cId="2257135430" sldId="332"/>
        </pc:sldMkLst>
        <pc:spChg chg="mod">
          <ac:chgData name="加旭 莊" userId="95729b4e-b1a2-49de-88a2-8f58ec7d7677" providerId="ADAL" clId="{B8E629B8-8559-4ECD-917E-85E85753F80A}" dt="2020-12-30T14:38:58.528" v="460" actId="14100"/>
          <ac:spMkLst>
            <pc:docMk/>
            <pc:sldMk cId="2257135430" sldId="332"/>
            <ac:spMk id="3" creationId="{4E8603FE-F661-480B-AC7A-6566816F6FC1}"/>
          </ac:spMkLst>
        </pc:spChg>
        <pc:spChg chg="del mod">
          <ac:chgData name="加旭 莊" userId="95729b4e-b1a2-49de-88a2-8f58ec7d7677" providerId="ADAL" clId="{B8E629B8-8559-4ECD-917E-85E85753F80A}" dt="2020-12-30T14:38:55.411" v="459" actId="478"/>
          <ac:spMkLst>
            <pc:docMk/>
            <pc:sldMk cId="2257135430" sldId="332"/>
            <ac:spMk id="7" creationId="{62F44BCC-9E3D-46D8-B858-54E4D7DDB7A5}"/>
          </ac:spMkLst>
        </pc:spChg>
        <pc:spChg chg="add mod">
          <ac:chgData name="加旭 莊" userId="95729b4e-b1a2-49de-88a2-8f58ec7d7677" providerId="ADAL" clId="{B8E629B8-8559-4ECD-917E-85E85753F80A}" dt="2020-12-30T14:39:26.601" v="465" actId="14100"/>
          <ac:spMkLst>
            <pc:docMk/>
            <pc:sldMk cId="2257135430" sldId="332"/>
            <ac:spMk id="8" creationId="{160A712C-C414-4BDA-8FB4-4661E8D4E607}"/>
          </ac:spMkLst>
        </pc:spChg>
      </pc:sldChg>
      <pc:sldChg chg="delSp modSp add mod">
        <pc:chgData name="加旭 莊" userId="95729b4e-b1a2-49de-88a2-8f58ec7d7677" providerId="ADAL" clId="{B8E629B8-8559-4ECD-917E-85E85753F80A}" dt="2020-12-30T14:42:56.094" v="493"/>
        <pc:sldMkLst>
          <pc:docMk/>
          <pc:sldMk cId="944014404" sldId="333"/>
        </pc:sldMkLst>
        <pc:spChg chg="del">
          <ac:chgData name="加旭 莊" userId="95729b4e-b1a2-49de-88a2-8f58ec7d7677" providerId="ADAL" clId="{B8E629B8-8559-4ECD-917E-85E85753F80A}" dt="2020-12-30T14:42:56.094" v="493"/>
          <ac:spMkLst>
            <pc:docMk/>
            <pc:sldMk cId="944014404" sldId="333"/>
            <ac:spMk id="9" creationId="{0E0D24AB-69E5-48E5-BEF1-03D8E6012B37}"/>
          </ac:spMkLst>
        </pc:spChg>
        <pc:spChg chg="del mod">
          <ac:chgData name="加旭 莊" userId="95729b4e-b1a2-49de-88a2-8f58ec7d7677" providerId="ADAL" clId="{B8E629B8-8559-4ECD-917E-85E85753F80A}" dt="2020-12-30T14:42:56.094" v="493"/>
          <ac:spMkLst>
            <pc:docMk/>
            <pc:sldMk cId="944014404" sldId="333"/>
            <ac:spMk id="10" creationId="{D0350DB3-5A0D-4FE7-A3D2-1C93AEEA5D43}"/>
          </ac:spMkLst>
        </pc:spChg>
        <pc:spChg chg="mod">
          <ac:chgData name="加旭 莊" userId="95729b4e-b1a2-49de-88a2-8f58ec7d7677" providerId="ADAL" clId="{B8E629B8-8559-4ECD-917E-85E85753F80A}" dt="2020-12-30T14:42:56.094" v="493"/>
          <ac:spMkLst>
            <pc:docMk/>
            <pc:sldMk cId="944014404" sldId="333"/>
            <ac:spMk id="11" creationId="{84BE032D-491F-4C0C-B2E0-52E940499D0A}"/>
          </ac:spMkLst>
        </pc:spChg>
      </pc:sldChg>
      <pc:sldChg chg="addSp delSp modSp add del mod">
        <pc:chgData name="加旭 莊" userId="95729b4e-b1a2-49de-88a2-8f58ec7d7677" providerId="ADAL" clId="{B8E629B8-8559-4ECD-917E-85E85753F80A}" dt="2020-12-30T14:38:40.667" v="455" actId="47"/>
        <pc:sldMkLst>
          <pc:docMk/>
          <pc:sldMk cId="2282594419" sldId="333"/>
        </pc:sldMkLst>
        <pc:spChg chg="add del mod">
          <ac:chgData name="加旭 莊" userId="95729b4e-b1a2-49de-88a2-8f58ec7d7677" providerId="ADAL" clId="{B8E629B8-8559-4ECD-917E-85E85753F80A}" dt="2020-12-30T14:38:07.540" v="446"/>
          <ac:spMkLst>
            <pc:docMk/>
            <pc:sldMk cId="2282594419" sldId="333"/>
            <ac:spMk id="3" creationId="{4E8603FE-F661-480B-AC7A-6566816F6FC1}"/>
          </ac:spMkLst>
        </pc:spChg>
        <pc:spChg chg="add del mod">
          <ac:chgData name="加旭 莊" userId="95729b4e-b1a2-49de-88a2-8f58ec7d7677" providerId="ADAL" clId="{B8E629B8-8559-4ECD-917E-85E85753F80A}" dt="2020-12-30T14:38:07.540" v="446"/>
          <ac:spMkLst>
            <pc:docMk/>
            <pc:sldMk cId="2282594419" sldId="333"/>
            <ac:spMk id="7" creationId="{62F44BCC-9E3D-46D8-B858-54E4D7DDB7A5}"/>
          </ac:spMkLst>
        </pc:spChg>
        <pc:spChg chg="mod">
          <ac:chgData name="加旭 莊" userId="95729b4e-b1a2-49de-88a2-8f58ec7d7677" providerId="ADAL" clId="{B8E629B8-8559-4ECD-917E-85E85753F80A}" dt="2020-12-30T14:37:58.873" v="442"/>
          <ac:spMkLst>
            <pc:docMk/>
            <pc:sldMk cId="2282594419" sldId="333"/>
            <ac:spMk id="8" creationId="{3A958831-C62F-455E-A89D-A4095471D077}"/>
          </ac:spMkLst>
        </pc:spChg>
        <pc:spChg chg="mod">
          <ac:chgData name="加旭 莊" userId="95729b4e-b1a2-49de-88a2-8f58ec7d7677" providerId="ADAL" clId="{B8E629B8-8559-4ECD-917E-85E85753F80A}" dt="2020-12-30T14:38:07.540" v="446"/>
          <ac:spMkLst>
            <pc:docMk/>
            <pc:sldMk cId="2282594419" sldId="333"/>
            <ac:spMk id="9" creationId="{3BAF9B1D-110E-4B19-9A69-148DB766215C}"/>
          </ac:spMkLst>
        </pc:spChg>
      </pc:sldChg>
      <pc:sldChg chg="addSp delSp modSp add mod">
        <pc:chgData name="加旭 莊" userId="95729b4e-b1a2-49de-88a2-8f58ec7d7677" providerId="ADAL" clId="{B8E629B8-8559-4ECD-917E-85E85753F80A}" dt="2020-12-30T14:43:56.611" v="510"/>
        <pc:sldMkLst>
          <pc:docMk/>
          <pc:sldMk cId="2128951715" sldId="334"/>
        </pc:sldMkLst>
        <pc:spChg chg="add del mod">
          <ac:chgData name="加旭 莊" userId="95729b4e-b1a2-49de-88a2-8f58ec7d7677" providerId="ADAL" clId="{B8E629B8-8559-4ECD-917E-85E85753F80A}" dt="2020-12-30T14:43:56.611" v="510"/>
          <ac:spMkLst>
            <pc:docMk/>
            <pc:sldMk cId="2128951715" sldId="334"/>
            <ac:spMk id="6" creationId="{882165B8-BEF8-4FEC-9474-516DB4A767FC}"/>
          </ac:spMkLst>
        </pc:spChg>
        <pc:spChg chg="del">
          <ac:chgData name="加旭 莊" userId="95729b4e-b1a2-49de-88a2-8f58ec7d7677" providerId="ADAL" clId="{B8E629B8-8559-4ECD-917E-85E85753F80A}" dt="2020-12-30T14:43:56.611" v="510"/>
          <ac:spMkLst>
            <pc:docMk/>
            <pc:sldMk cId="2128951715" sldId="334"/>
            <ac:spMk id="9" creationId="{439EA01A-0150-4A86-85EA-57B48E4A0D17}"/>
          </ac:spMkLst>
        </pc:spChg>
        <pc:spChg chg="mod">
          <ac:chgData name="加旭 莊" userId="95729b4e-b1a2-49de-88a2-8f58ec7d7677" providerId="ADAL" clId="{B8E629B8-8559-4ECD-917E-85E85753F80A}" dt="2020-12-30T14:43:56.611" v="510"/>
          <ac:spMkLst>
            <pc:docMk/>
            <pc:sldMk cId="2128951715" sldId="334"/>
            <ac:spMk id="10" creationId="{B96DB9C8-267C-4EE0-830D-F243EAA31B26}"/>
          </ac:spMkLst>
        </pc:spChg>
      </pc:sldChg>
      <pc:sldChg chg="modSp add del mod">
        <pc:chgData name="加旭 莊" userId="95729b4e-b1a2-49de-88a2-8f58ec7d7677" providerId="ADAL" clId="{B8E629B8-8559-4ECD-917E-85E85753F80A}" dt="2020-12-30T14:39:43.265" v="467" actId="47"/>
        <pc:sldMkLst>
          <pc:docMk/>
          <pc:sldMk cId="2947518389" sldId="334"/>
        </pc:sldMkLst>
        <pc:spChg chg="mod">
          <ac:chgData name="加旭 莊" userId="95729b4e-b1a2-49de-88a2-8f58ec7d7677" providerId="ADAL" clId="{B8E629B8-8559-4ECD-917E-85E85753F80A}" dt="2020-12-30T14:39:09.536" v="462" actId="14100"/>
          <ac:spMkLst>
            <pc:docMk/>
            <pc:sldMk cId="2947518389" sldId="334"/>
            <ac:spMk id="3" creationId="{4E8603FE-F661-480B-AC7A-6566816F6FC1}"/>
          </ac:spMkLst>
        </pc:spChg>
        <pc:spChg chg="mod">
          <ac:chgData name="加旭 莊" userId="95729b4e-b1a2-49de-88a2-8f58ec7d7677" providerId="ADAL" clId="{B8E629B8-8559-4ECD-917E-85E85753F80A}" dt="2020-12-30T14:39:35.833" v="466" actId="14100"/>
          <ac:spMkLst>
            <pc:docMk/>
            <pc:sldMk cId="2947518389" sldId="334"/>
            <ac:spMk id="7" creationId="{62F44BCC-9E3D-46D8-B858-54E4D7DDB7A5}"/>
          </ac:spMkLst>
        </pc:spChg>
      </pc:sldChg>
      <pc:sldChg chg="delSp modSp add mod">
        <pc:chgData name="加旭 莊" userId="95729b4e-b1a2-49de-88a2-8f58ec7d7677" providerId="ADAL" clId="{B8E629B8-8559-4ECD-917E-85E85753F80A}" dt="2020-12-30T14:44:13.459" v="514"/>
        <pc:sldMkLst>
          <pc:docMk/>
          <pc:sldMk cId="560203295" sldId="335"/>
        </pc:sldMkLst>
        <pc:spChg chg="del mod">
          <ac:chgData name="加旭 莊" userId="95729b4e-b1a2-49de-88a2-8f58ec7d7677" providerId="ADAL" clId="{B8E629B8-8559-4ECD-917E-85E85753F80A}" dt="2020-12-30T14:44:13.459" v="514"/>
          <ac:spMkLst>
            <pc:docMk/>
            <pc:sldMk cId="560203295" sldId="335"/>
            <ac:spMk id="6" creationId="{882165B8-BEF8-4FEC-9474-516DB4A767FC}"/>
          </ac:spMkLst>
        </pc:spChg>
        <pc:spChg chg="del">
          <ac:chgData name="加旭 莊" userId="95729b4e-b1a2-49de-88a2-8f58ec7d7677" providerId="ADAL" clId="{B8E629B8-8559-4ECD-917E-85E85753F80A}" dt="2020-12-30T14:44:13.459" v="514"/>
          <ac:spMkLst>
            <pc:docMk/>
            <pc:sldMk cId="560203295" sldId="335"/>
            <ac:spMk id="9" creationId="{439EA01A-0150-4A86-85EA-57B48E4A0D17}"/>
          </ac:spMkLst>
        </pc:spChg>
        <pc:spChg chg="mod">
          <ac:chgData name="加旭 莊" userId="95729b4e-b1a2-49de-88a2-8f58ec7d7677" providerId="ADAL" clId="{B8E629B8-8559-4ECD-917E-85E85753F80A}" dt="2020-12-30T14:44:13.459" v="514"/>
          <ac:spMkLst>
            <pc:docMk/>
            <pc:sldMk cId="560203295" sldId="335"/>
            <ac:spMk id="10" creationId="{9F14E8F5-B627-4746-B225-8837E6121E44}"/>
          </ac:spMkLst>
        </pc:spChg>
      </pc:sldChg>
      <pc:sldChg chg="delSp modSp add mod">
        <pc:chgData name="加旭 莊" userId="95729b4e-b1a2-49de-88a2-8f58ec7d7677" providerId="ADAL" clId="{B8E629B8-8559-4ECD-917E-85E85753F80A}" dt="2020-12-30T14:44:22.877" v="517"/>
        <pc:sldMkLst>
          <pc:docMk/>
          <pc:sldMk cId="1766571079" sldId="336"/>
        </pc:sldMkLst>
        <pc:spChg chg="del mod">
          <ac:chgData name="加旭 莊" userId="95729b4e-b1a2-49de-88a2-8f58ec7d7677" providerId="ADAL" clId="{B8E629B8-8559-4ECD-917E-85E85753F80A}" dt="2020-12-30T14:44:22.877" v="517"/>
          <ac:spMkLst>
            <pc:docMk/>
            <pc:sldMk cId="1766571079" sldId="336"/>
            <ac:spMk id="6" creationId="{882165B8-BEF8-4FEC-9474-516DB4A767FC}"/>
          </ac:spMkLst>
        </pc:spChg>
        <pc:spChg chg="del">
          <ac:chgData name="加旭 莊" userId="95729b4e-b1a2-49de-88a2-8f58ec7d7677" providerId="ADAL" clId="{B8E629B8-8559-4ECD-917E-85E85753F80A}" dt="2020-12-30T14:44:22.877" v="517"/>
          <ac:spMkLst>
            <pc:docMk/>
            <pc:sldMk cId="1766571079" sldId="336"/>
            <ac:spMk id="9" creationId="{439EA01A-0150-4A86-85EA-57B48E4A0D17}"/>
          </ac:spMkLst>
        </pc:spChg>
        <pc:spChg chg="mod">
          <ac:chgData name="加旭 莊" userId="95729b4e-b1a2-49de-88a2-8f58ec7d7677" providerId="ADAL" clId="{B8E629B8-8559-4ECD-917E-85E85753F80A}" dt="2020-12-30T14:44:22.877" v="517"/>
          <ac:spMkLst>
            <pc:docMk/>
            <pc:sldMk cId="1766571079" sldId="336"/>
            <ac:spMk id="10" creationId="{298A1338-A4A9-4F85-AC6B-A86C8463CA5D}"/>
          </ac:spMkLst>
        </pc:spChg>
      </pc:sldChg>
      <pc:sldChg chg="addSp modSp add mod">
        <pc:chgData name="加旭 莊" userId="95729b4e-b1a2-49de-88a2-8f58ec7d7677" providerId="ADAL" clId="{B8E629B8-8559-4ECD-917E-85E85753F80A}" dt="2020-12-30T14:45:22.122" v="532" actId="571"/>
        <pc:sldMkLst>
          <pc:docMk/>
          <pc:sldMk cId="2946619402" sldId="337"/>
        </pc:sldMkLst>
        <pc:spChg chg="mod">
          <ac:chgData name="加旭 莊" userId="95729b4e-b1a2-49de-88a2-8f58ec7d7677" providerId="ADAL" clId="{B8E629B8-8559-4ECD-917E-85E85753F80A}" dt="2020-12-30T14:45:01.945" v="529" actId="1076"/>
          <ac:spMkLst>
            <pc:docMk/>
            <pc:sldMk cId="2946619402" sldId="337"/>
            <ac:spMk id="8" creationId="{E8F82891-6904-4E47-B77E-AF4BAA122389}"/>
          </ac:spMkLst>
        </pc:spChg>
        <pc:spChg chg="add mod">
          <ac:chgData name="加旭 莊" userId="95729b4e-b1a2-49de-88a2-8f58ec7d7677" providerId="ADAL" clId="{B8E629B8-8559-4ECD-917E-85E85753F80A}" dt="2020-12-30T14:45:22.122" v="532" actId="571"/>
          <ac:spMkLst>
            <pc:docMk/>
            <pc:sldMk cId="2946619402" sldId="337"/>
            <ac:spMk id="9" creationId="{AB538E96-7B7E-4DB8-A2D5-EC80638A0247}"/>
          </ac:spMkLst>
        </pc:spChg>
      </pc:sldChg>
      <pc:sldChg chg="addSp modSp add mod">
        <pc:chgData name="加旭 莊" userId="95729b4e-b1a2-49de-88a2-8f58ec7d7677" providerId="ADAL" clId="{B8E629B8-8559-4ECD-917E-85E85753F80A}" dt="2020-12-30T14:45:27.561" v="533" actId="571"/>
        <pc:sldMkLst>
          <pc:docMk/>
          <pc:sldMk cId="3274861570" sldId="338"/>
        </pc:sldMkLst>
        <pc:spChg chg="mod">
          <ac:chgData name="加旭 莊" userId="95729b4e-b1a2-49de-88a2-8f58ec7d7677" providerId="ADAL" clId="{B8E629B8-8559-4ECD-917E-85E85753F80A}" dt="2020-12-30T14:45:10.987" v="531" actId="1076"/>
          <ac:spMkLst>
            <pc:docMk/>
            <pc:sldMk cId="3274861570" sldId="338"/>
            <ac:spMk id="8" creationId="{E8F82891-6904-4E47-B77E-AF4BAA122389}"/>
          </ac:spMkLst>
        </pc:spChg>
        <pc:spChg chg="add mod">
          <ac:chgData name="加旭 莊" userId="95729b4e-b1a2-49de-88a2-8f58ec7d7677" providerId="ADAL" clId="{B8E629B8-8559-4ECD-917E-85E85753F80A}" dt="2020-12-30T14:45:27.561" v="533" actId="571"/>
          <ac:spMkLst>
            <pc:docMk/>
            <pc:sldMk cId="3274861570" sldId="338"/>
            <ac:spMk id="9" creationId="{48B4932A-5B51-494E-8C64-E20396EB10D3}"/>
          </ac:spMkLst>
        </pc:spChg>
      </pc:sldChg>
      <pc:sldChg chg="addSp modSp add mod">
        <pc:chgData name="加旭 莊" userId="95729b4e-b1a2-49de-88a2-8f58ec7d7677" providerId="ADAL" clId="{B8E629B8-8559-4ECD-917E-85E85753F80A}" dt="2020-12-30T14:46:19.282" v="537" actId="571"/>
        <pc:sldMkLst>
          <pc:docMk/>
          <pc:sldMk cId="3038154654" sldId="339"/>
        </pc:sldMkLst>
        <pc:spChg chg="mod">
          <ac:chgData name="加旭 莊" userId="95729b4e-b1a2-49de-88a2-8f58ec7d7677" providerId="ADAL" clId="{B8E629B8-8559-4ECD-917E-85E85753F80A}" dt="2020-12-30T14:45:37.386" v="535" actId="1076"/>
          <ac:spMkLst>
            <pc:docMk/>
            <pc:sldMk cId="3038154654" sldId="339"/>
            <ac:spMk id="8" creationId="{E8F82891-6904-4E47-B77E-AF4BAA122389}"/>
          </ac:spMkLst>
        </pc:spChg>
        <pc:spChg chg="mod">
          <ac:chgData name="加旭 莊" userId="95729b4e-b1a2-49de-88a2-8f58ec7d7677" providerId="ADAL" clId="{B8E629B8-8559-4ECD-917E-85E85753F80A}" dt="2020-12-30T14:46:17.114" v="536" actId="14100"/>
          <ac:spMkLst>
            <pc:docMk/>
            <pc:sldMk cId="3038154654" sldId="339"/>
            <ac:spMk id="9" creationId="{48B4932A-5B51-494E-8C64-E20396EB10D3}"/>
          </ac:spMkLst>
        </pc:spChg>
        <pc:spChg chg="add mod">
          <ac:chgData name="加旭 莊" userId="95729b4e-b1a2-49de-88a2-8f58ec7d7677" providerId="ADAL" clId="{B8E629B8-8559-4ECD-917E-85E85753F80A}" dt="2020-12-30T14:46:19.282" v="537" actId="571"/>
          <ac:spMkLst>
            <pc:docMk/>
            <pc:sldMk cId="3038154654" sldId="339"/>
            <ac:spMk id="10" creationId="{4A4B05F8-EF11-4CCA-AD0C-E17DEA97AC5C}"/>
          </ac:spMkLst>
        </pc:spChg>
      </pc:sldChg>
      <pc:sldChg chg="modSp add mod">
        <pc:chgData name="加旭 莊" userId="95729b4e-b1a2-49de-88a2-8f58ec7d7677" providerId="ADAL" clId="{B8E629B8-8559-4ECD-917E-85E85753F80A}" dt="2020-12-30T14:46:45.683" v="542" actId="14100"/>
        <pc:sldMkLst>
          <pc:docMk/>
          <pc:sldMk cId="4105360476" sldId="340"/>
        </pc:sldMkLst>
        <pc:spChg chg="mod">
          <ac:chgData name="加旭 莊" userId="95729b4e-b1a2-49de-88a2-8f58ec7d7677" providerId="ADAL" clId="{B8E629B8-8559-4ECD-917E-85E85753F80A}" dt="2020-12-30T14:46:45.683" v="542" actId="14100"/>
          <ac:spMkLst>
            <pc:docMk/>
            <pc:sldMk cId="4105360476" sldId="340"/>
            <ac:spMk id="9" creationId="{48B4932A-5B51-494E-8C64-E20396EB10D3}"/>
          </ac:spMkLst>
        </pc:spChg>
        <pc:spChg chg="mod">
          <ac:chgData name="加旭 莊" userId="95729b4e-b1a2-49de-88a2-8f58ec7d7677" providerId="ADAL" clId="{B8E629B8-8559-4ECD-917E-85E85753F80A}" dt="2020-12-30T14:46:34.882" v="539" actId="1076"/>
          <ac:spMkLst>
            <pc:docMk/>
            <pc:sldMk cId="4105360476" sldId="340"/>
            <ac:spMk id="10" creationId="{4A4B05F8-EF11-4CCA-AD0C-E17DEA97AC5C}"/>
          </ac:spMkLst>
        </pc:spChg>
      </pc:sldChg>
      <pc:sldChg chg="addSp delSp modSp add mod">
        <pc:chgData name="加旭 莊" userId="95729b4e-b1a2-49de-88a2-8f58ec7d7677" providerId="ADAL" clId="{B8E629B8-8559-4ECD-917E-85E85753F80A}" dt="2020-12-30T14:47:55.555" v="552" actId="478"/>
        <pc:sldMkLst>
          <pc:docMk/>
          <pc:sldMk cId="4238485123" sldId="341"/>
        </pc:sldMkLst>
        <pc:spChg chg="add del mod">
          <ac:chgData name="加旭 莊" userId="95729b4e-b1a2-49de-88a2-8f58ec7d7677" providerId="ADAL" clId="{B8E629B8-8559-4ECD-917E-85E85753F80A}" dt="2020-12-30T14:47:55.555" v="552" actId="478"/>
          <ac:spMkLst>
            <pc:docMk/>
            <pc:sldMk cId="4238485123" sldId="341"/>
            <ac:spMk id="2" creationId="{6CDD1CA9-E702-47E1-A9C6-E4B37079C584}"/>
          </ac:spMkLst>
        </pc:spChg>
      </pc:sldChg>
      <pc:sldChg chg="modSp add mod">
        <pc:chgData name="加旭 莊" userId="95729b4e-b1a2-49de-88a2-8f58ec7d7677" providerId="ADAL" clId="{B8E629B8-8559-4ECD-917E-85E85753F80A}" dt="2020-12-30T14:48:06.012" v="553" actId="1582"/>
        <pc:sldMkLst>
          <pc:docMk/>
          <pc:sldMk cId="1306999145" sldId="342"/>
        </pc:sldMkLst>
        <pc:spChg chg="mod">
          <ac:chgData name="加旭 莊" userId="95729b4e-b1a2-49de-88a2-8f58ec7d7677" providerId="ADAL" clId="{B8E629B8-8559-4ECD-917E-85E85753F80A}" dt="2020-12-30T14:48:06.012" v="553" actId="1582"/>
          <ac:spMkLst>
            <pc:docMk/>
            <pc:sldMk cId="1306999145" sldId="342"/>
            <ac:spMk id="2" creationId="{6CDD1CA9-E702-47E1-A9C6-E4B37079C584}"/>
          </ac:spMkLst>
        </pc:spChg>
      </pc:sldChg>
      <pc:sldChg chg="delSp add mod ord">
        <pc:chgData name="加旭 莊" userId="95729b4e-b1a2-49de-88a2-8f58ec7d7677" providerId="ADAL" clId="{B8E629B8-8559-4ECD-917E-85E85753F80A}" dt="2020-12-30T14:49:03.654" v="565"/>
        <pc:sldMkLst>
          <pc:docMk/>
          <pc:sldMk cId="33739914" sldId="343"/>
        </pc:sldMkLst>
        <pc:spChg chg="del">
          <ac:chgData name="加旭 莊" userId="95729b4e-b1a2-49de-88a2-8f58ec7d7677" providerId="ADAL" clId="{B8E629B8-8559-4ECD-917E-85E85753F80A}" dt="2020-12-30T14:49:02.063" v="563" actId="478"/>
          <ac:spMkLst>
            <pc:docMk/>
            <pc:sldMk cId="33739914" sldId="343"/>
            <ac:spMk id="10" creationId="{91CF55E5-0739-48B5-B273-BEEDAF4D556A}"/>
          </ac:spMkLst>
        </pc:spChg>
        <pc:spChg chg="del">
          <ac:chgData name="加旭 莊" userId="95729b4e-b1a2-49de-88a2-8f58ec7d7677" providerId="ADAL" clId="{B8E629B8-8559-4ECD-917E-85E85753F80A}" dt="2020-12-30T14:48:55.978" v="562" actId="478"/>
          <ac:spMkLst>
            <pc:docMk/>
            <pc:sldMk cId="33739914" sldId="343"/>
            <ac:spMk id="11" creationId="{F85D1810-4B1B-4E07-B416-C7142A43DB0E}"/>
          </ac:spMkLst>
        </pc:spChg>
      </pc:sldChg>
      <pc:sldChg chg="delSp modSp add mod">
        <pc:chgData name="加旭 莊" userId="95729b4e-b1a2-49de-88a2-8f58ec7d7677" providerId="ADAL" clId="{B8E629B8-8559-4ECD-917E-85E85753F80A}" dt="2020-12-30T14:49:17.603" v="569" actId="14100"/>
        <pc:sldMkLst>
          <pc:docMk/>
          <pc:sldMk cId="487672773" sldId="344"/>
        </pc:sldMkLst>
        <pc:spChg chg="mod">
          <ac:chgData name="加旭 莊" userId="95729b4e-b1a2-49de-88a2-8f58ec7d7677" providerId="ADAL" clId="{B8E629B8-8559-4ECD-917E-85E85753F80A}" dt="2020-12-30T14:49:17.603" v="569" actId="14100"/>
          <ac:spMkLst>
            <pc:docMk/>
            <pc:sldMk cId="487672773" sldId="344"/>
            <ac:spMk id="9" creationId="{32FF841B-973F-4018-B694-E35BD62B51DC}"/>
          </ac:spMkLst>
        </pc:spChg>
        <pc:spChg chg="del">
          <ac:chgData name="加旭 莊" userId="95729b4e-b1a2-49de-88a2-8f58ec7d7677" providerId="ADAL" clId="{B8E629B8-8559-4ECD-917E-85E85753F80A}" dt="2020-12-30T14:49:15.748" v="568" actId="478"/>
          <ac:spMkLst>
            <pc:docMk/>
            <pc:sldMk cId="487672773" sldId="344"/>
            <ac:spMk id="10" creationId="{91CF55E5-0739-48B5-B273-BEEDAF4D556A}"/>
          </ac:spMkLst>
        </pc:spChg>
        <pc:spChg chg="del">
          <ac:chgData name="加旭 莊" userId="95729b4e-b1a2-49de-88a2-8f58ec7d7677" providerId="ADAL" clId="{B8E629B8-8559-4ECD-917E-85E85753F80A}" dt="2020-12-30T14:49:14.417" v="567" actId="478"/>
          <ac:spMkLst>
            <pc:docMk/>
            <pc:sldMk cId="487672773" sldId="344"/>
            <ac:spMk id="11" creationId="{F85D1810-4B1B-4E07-B416-C7142A43DB0E}"/>
          </ac:spMkLst>
        </pc:spChg>
      </pc:sldChg>
      <pc:sldChg chg="delSp add mod">
        <pc:chgData name="加旭 莊" userId="95729b4e-b1a2-49de-88a2-8f58ec7d7677" providerId="ADAL" clId="{B8E629B8-8559-4ECD-917E-85E85753F80A}" dt="2020-12-30T14:49:22.162" v="571" actId="478"/>
        <pc:sldMkLst>
          <pc:docMk/>
          <pc:sldMk cId="2841464079" sldId="345"/>
        </pc:sldMkLst>
        <pc:spChg chg="del">
          <ac:chgData name="加旭 莊" userId="95729b4e-b1a2-49de-88a2-8f58ec7d7677" providerId="ADAL" clId="{B8E629B8-8559-4ECD-917E-85E85753F80A}" dt="2020-12-30T14:49:22.162" v="571" actId="478"/>
          <ac:spMkLst>
            <pc:docMk/>
            <pc:sldMk cId="2841464079" sldId="345"/>
            <ac:spMk id="9" creationId="{32FF841B-973F-4018-B694-E35BD62B51DC}"/>
          </ac:spMkLst>
        </pc:spChg>
      </pc:sldChg>
      <pc:sldChg chg="modSp add mod">
        <pc:chgData name="加旭 莊" userId="95729b4e-b1a2-49de-88a2-8f58ec7d7677" providerId="ADAL" clId="{B8E629B8-8559-4ECD-917E-85E85753F80A}" dt="2020-12-30T14:51:08.079" v="584" actId="14100"/>
        <pc:sldMkLst>
          <pc:docMk/>
          <pc:sldMk cId="751245073" sldId="346"/>
        </pc:sldMkLst>
        <pc:spChg chg="mod">
          <ac:chgData name="加旭 莊" userId="95729b4e-b1a2-49de-88a2-8f58ec7d7677" providerId="ADAL" clId="{B8E629B8-8559-4ECD-917E-85E85753F80A}" dt="2020-12-30T14:51:08.079" v="584" actId="14100"/>
          <ac:spMkLst>
            <pc:docMk/>
            <pc:sldMk cId="751245073" sldId="346"/>
            <ac:spMk id="15" creationId="{0B4EEDCC-075C-44F3-96F1-C65FB8FE46F4}"/>
          </ac:spMkLst>
        </pc:spChg>
        <pc:spChg chg="mod">
          <ac:chgData name="加旭 莊" userId="95729b4e-b1a2-49de-88a2-8f58ec7d7677" providerId="ADAL" clId="{B8E629B8-8559-4ECD-917E-85E85753F80A}" dt="2020-12-30T14:51:02.158" v="583" actId="14100"/>
          <ac:spMkLst>
            <pc:docMk/>
            <pc:sldMk cId="751245073" sldId="346"/>
            <ac:spMk id="16" creationId="{452973D1-AC77-4229-8E79-ACD7D55ABB8C}"/>
          </ac:spMkLst>
        </pc:spChg>
      </pc:sldChg>
      <pc:sldChg chg="add del">
        <pc:chgData name="加旭 莊" userId="95729b4e-b1a2-49de-88a2-8f58ec7d7677" providerId="ADAL" clId="{B8E629B8-8559-4ECD-917E-85E85753F80A}" dt="2020-12-30T14:50:54.687" v="581" actId="47"/>
        <pc:sldMkLst>
          <pc:docMk/>
          <pc:sldMk cId="3066918589" sldId="346"/>
        </pc:sldMkLst>
      </pc:sldChg>
      <pc:sldChg chg="modSp add mod">
        <pc:chgData name="加旭 莊" userId="95729b4e-b1a2-49de-88a2-8f58ec7d7677" providerId="ADAL" clId="{B8E629B8-8559-4ECD-917E-85E85753F80A}" dt="2020-12-30T14:51:16.439" v="587" actId="14100"/>
        <pc:sldMkLst>
          <pc:docMk/>
          <pc:sldMk cId="3238052487" sldId="347"/>
        </pc:sldMkLst>
        <pc:spChg chg="mod">
          <ac:chgData name="加旭 莊" userId="95729b4e-b1a2-49de-88a2-8f58ec7d7677" providerId="ADAL" clId="{B8E629B8-8559-4ECD-917E-85E85753F80A}" dt="2020-12-30T14:51:13.607" v="586" actId="14100"/>
          <ac:spMkLst>
            <pc:docMk/>
            <pc:sldMk cId="3238052487" sldId="347"/>
            <ac:spMk id="15" creationId="{0B4EEDCC-075C-44F3-96F1-C65FB8FE46F4}"/>
          </ac:spMkLst>
        </pc:spChg>
        <pc:spChg chg="mod">
          <ac:chgData name="加旭 莊" userId="95729b4e-b1a2-49de-88a2-8f58ec7d7677" providerId="ADAL" clId="{B8E629B8-8559-4ECD-917E-85E85753F80A}" dt="2020-12-30T14:51:16.439" v="587" actId="14100"/>
          <ac:spMkLst>
            <pc:docMk/>
            <pc:sldMk cId="3238052487" sldId="347"/>
            <ac:spMk id="16" creationId="{452973D1-AC77-4229-8E79-ACD7D55ABB8C}"/>
          </ac:spMkLst>
        </pc:spChg>
      </pc:sldChg>
      <pc:sldChg chg="add del">
        <pc:chgData name="加旭 莊" userId="95729b4e-b1a2-49de-88a2-8f58ec7d7677" providerId="ADAL" clId="{B8E629B8-8559-4ECD-917E-85E85753F80A}" dt="2020-12-30T14:51:19.698" v="589"/>
        <pc:sldMkLst>
          <pc:docMk/>
          <pc:sldMk cId="507297534" sldId="348"/>
        </pc:sldMkLst>
      </pc:sldChg>
      <pc:sldChg chg="modSp add mod">
        <pc:chgData name="加旭 莊" userId="95729b4e-b1a2-49de-88a2-8f58ec7d7677" providerId="ADAL" clId="{B8E629B8-8559-4ECD-917E-85E85753F80A}" dt="2020-12-30T14:51:26.374" v="592" actId="14100"/>
        <pc:sldMkLst>
          <pc:docMk/>
          <pc:sldMk cId="1619614652" sldId="348"/>
        </pc:sldMkLst>
        <pc:spChg chg="mod">
          <ac:chgData name="加旭 莊" userId="95729b4e-b1a2-49de-88a2-8f58ec7d7677" providerId="ADAL" clId="{B8E629B8-8559-4ECD-917E-85E85753F80A}" dt="2020-12-30T14:51:23.694" v="591" actId="14100"/>
          <ac:spMkLst>
            <pc:docMk/>
            <pc:sldMk cId="1619614652" sldId="348"/>
            <ac:spMk id="15" creationId="{0B4EEDCC-075C-44F3-96F1-C65FB8FE46F4}"/>
          </ac:spMkLst>
        </pc:spChg>
        <pc:spChg chg="mod">
          <ac:chgData name="加旭 莊" userId="95729b4e-b1a2-49de-88a2-8f58ec7d7677" providerId="ADAL" clId="{B8E629B8-8559-4ECD-917E-85E85753F80A}" dt="2020-12-30T14:51:26.374" v="592" actId="14100"/>
          <ac:spMkLst>
            <pc:docMk/>
            <pc:sldMk cId="1619614652" sldId="348"/>
            <ac:spMk id="16" creationId="{452973D1-AC77-4229-8E79-ACD7D55ABB8C}"/>
          </ac:spMkLst>
        </pc:spChg>
      </pc:sldChg>
      <pc:sldChg chg="modSp add mod">
        <pc:chgData name="加旭 莊" userId="95729b4e-b1a2-49de-88a2-8f58ec7d7677" providerId="ADAL" clId="{B8E629B8-8559-4ECD-917E-85E85753F80A}" dt="2020-12-30T14:51:51.239" v="598" actId="14100"/>
        <pc:sldMkLst>
          <pc:docMk/>
          <pc:sldMk cId="4019641485" sldId="349"/>
        </pc:sldMkLst>
        <pc:spChg chg="mod">
          <ac:chgData name="加旭 莊" userId="95729b4e-b1a2-49de-88a2-8f58ec7d7677" providerId="ADAL" clId="{B8E629B8-8559-4ECD-917E-85E85753F80A}" dt="2020-12-30T14:51:51.239" v="598" actId="14100"/>
          <ac:spMkLst>
            <pc:docMk/>
            <pc:sldMk cId="4019641485" sldId="349"/>
            <ac:spMk id="9" creationId="{8AD15B14-5DA7-4B5A-9D8A-760E80CAEA09}"/>
          </ac:spMkLst>
        </pc:spChg>
      </pc:sldChg>
    </pc:docChg>
  </pc:docChgLst>
  <pc:docChgLst>
    <pc:chgData name="加旭 莊" userId="95729b4e-b1a2-49de-88a2-8f58ec7d7677" providerId="ADAL" clId="{F8DB3C89-3A7C-43B4-A3A0-241AED0506CE}"/>
    <pc:docChg chg="undo custSel delSld modSld">
      <pc:chgData name="加旭 莊" userId="95729b4e-b1a2-49de-88a2-8f58ec7d7677" providerId="ADAL" clId="{F8DB3C89-3A7C-43B4-A3A0-241AED0506CE}" dt="2020-11-19T14:36:15.686" v="38" actId="171"/>
      <pc:docMkLst>
        <pc:docMk/>
      </pc:docMkLst>
      <pc:sldChg chg="addSp modSp mod">
        <pc:chgData name="加旭 莊" userId="95729b4e-b1a2-49de-88a2-8f58ec7d7677" providerId="ADAL" clId="{F8DB3C89-3A7C-43B4-A3A0-241AED0506CE}" dt="2020-11-19T14:34:01.338" v="6" actId="207"/>
        <pc:sldMkLst>
          <pc:docMk/>
          <pc:sldMk cId="1234415653" sldId="258"/>
        </pc:sldMkLst>
        <pc:spChg chg="add mod">
          <ac:chgData name="加旭 莊" userId="95729b4e-b1a2-49de-88a2-8f58ec7d7677" providerId="ADAL" clId="{F8DB3C89-3A7C-43B4-A3A0-241AED0506CE}" dt="2020-11-19T14:34:01.338" v="6" actId="207"/>
          <ac:spMkLst>
            <pc:docMk/>
            <pc:sldMk cId="1234415653" sldId="258"/>
            <ac:spMk id="2" creationId="{10197CFA-E7C7-4300-879A-A4AB8A9496EF}"/>
          </ac:spMkLst>
        </pc:spChg>
      </pc:sldChg>
      <pc:sldChg chg="addSp modSp">
        <pc:chgData name="加旭 莊" userId="95729b4e-b1a2-49de-88a2-8f58ec7d7677" providerId="ADAL" clId="{F8DB3C89-3A7C-43B4-A3A0-241AED0506CE}" dt="2020-11-19T14:35:50.889" v="27"/>
        <pc:sldMkLst>
          <pc:docMk/>
          <pc:sldMk cId="1013083315" sldId="261"/>
        </pc:sldMkLst>
        <pc:picChg chg="add mod">
          <ac:chgData name="加旭 莊" userId="95729b4e-b1a2-49de-88a2-8f58ec7d7677" providerId="ADAL" clId="{F8DB3C89-3A7C-43B4-A3A0-241AED0506CE}" dt="2020-11-19T14:35:50.889" v="27"/>
          <ac:picMkLst>
            <pc:docMk/>
            <pc:sldMk cId="1013083315" sldId="261"/>
            <ac:picMk id="7" creationId="{D91B2AA1-CEFC-4BA8-B870-180F9670F9EC}"/>
          </ac:picMkLst>
        </pc:picChg>
      </pc:sldChg>
      <pc:sldChg chg="addSp modSp">
        <pc:chgData name="加旭 莊" userId="95729b4e-b1a2-49de-88a2-8f58ec7d7677" providerId="ADAL" clId="{F8DB3C89-3A7C-43B4-A3A0-241AED0506CE}" dt="2020-11-19T14:34:07.712" v="9"/>
        <pc:sldMkLst>
          <pc:docMk/>
          <pc:sldMk cId="2739981931" sldId="264"/>
        </pc:sldMkLst>
        <pc:spChg chg="add mod">
          <ac:chgData name="加旭 莊" userId="95729b4e-b1a2-49de-88a2-8f58ec7d7677" providerId="ADAL" clId="{F8DB3C89-3A7C-43B4-A3A0-241AED0506CE}" dt="2020-11-19T14:34:07.712" v="9"/>
          <ac:spMkLst>
            <pc:docMk/>
            <pc:sldMk cId="2739981931" sldId="264"/>
            <ac:spMk id="5" creationId="{2FEDBBA5-FA6C-4552-A1C7-860DADA1C0B2}"/>
          </ac:spMkLst>
        </pc:spChg>
      </pc:sldChg>
      <pc:sldChg chg="addSp modSp mod">
        <pc:chgData name="加旭 莊" userId="95729b4e-b1a2-49de-88a2-8f58ec7d7677" providerId="ADAL" clId="{F8DB3C89-3A7C-43B4-A3A0-241AED0506CE}" dt="2020-11-19T14:34:05.440" v="8"/>
        <pc:sldMkLst>
          <pc:docMk/>
          <pc:sldMk cId="4214636444" sldId="265"/>
        </pc:sldMkLst>
        <pc:spChg chg="mod">
          <ac:chgData name="加旭 莊" userId="95729b4e-b1a2-49de-88a2-8f58ec7d7677" providerId="ADAL" clId="{F8DB3C89-3A7C-43B4-A3A0-241AED0506CE}" dt="2020-11-19T14:24:37.134" v="3" actId="14100"/>
          <ac:spMkLst>
            <pc:docMk/>
            <pc:sldMk cId="4214636444" sldId="265"/>
            <ac:spMk id="2" creationId="{027A506A-DA8C-4909-A90B-8D670D095A64}"/>
          </ac:spMkLst>
        </pc:spChg>
        <pc:spChg chg="add mod">
          <ac:chgData name="加旭 莊" userId="95729b4e-b1a2-49de-88a2-8f58ec7d7677" providerId="ADAL" clId="{F8DB3C89-3A7C-43B4-A3A0-241AED0506CE}" dt="2020-11-19T14:34:05.440" v="8"/>
          <ac:spMkLst>
            <pc:docMk/>
            <pc:sldMk cId="4214636444" sldId="265"/>
            <ac:spMk id="5" creationId="{C710A739-0109-4D7B-B9F2-B9247C12629C}"/>
          </ac:spMkLst>
        </pc:spChg>
      </pc:sldChg>
      <pc:sldChg chg="addSp modSp">
        <pc:chgData name="加旭 莊" userId="95729b4e-b1a2-49de-88a2-8f58ec7d7677" providerId="ADAL" clId="{F8DB3C89-3A7C-43B4-A3A0-241AED0506CE}" dt="2020-11-19T14:34:04.107" v="7"/>
        <pc:sldMkLst>
          <pc:docMk/>
          <pc:sldMk cId="2060421856" sldId="266"/>
        </pc:sldMkLst>
        <pc:spChg chg="add mod">
          <ac:chgData name="加旭 莊" userId="95729b4e-b1a2-49de-88a2-8f58ec7d7677" providerId="ADAL" clId="{F8DB3C89-3A7C-43B4-A3A0-241AED0506CE}" dt="2020-11-19T14:34:04.107" v="7"/>
          <ac:spMkLst>
            <pc:docMk/>
            <pc:sldMk cId="2060421856" sldId="266"/>
            <ac:spMk id="5" creationId="{E571EFDD-8118-4131-AA6D-D445C8D81FCA}"/>
          </ac:spMkLst>
        </pc:spChg>
      </pc:sldChg>
      <pc:sldChg chg="addSp modSp del">
        <pc:chgData name="加旭 莊" userId="95729b4e-b1a2-49de-88a2-8f58ec7d7677" providerId="ADAL" clId="{F8DB3C89-3A7C-43B4-A3A0-241AED0506CE}" dt="2020-11-19T14:34:13.336" v="11" actId="47"/>
        <pc:sldMkLst>
          <pc:docMk/>
          <pc:sldMk cId="3204818065" sldId="267"/>
        </pc:sldMkLst>
        <pc:spChg chg="add mod">
          <ac:chgData name="加旭 莊" userId="95729b4e-b1a2-49de-88a2-8f58ec7d7677" providerId="ADAL" clId="{F8DB3C89-3A7C-43B4-A3A0-241AED0506CE}" dt="2020-11-19T14:34:08.523" v="10"/>
          <ac:spMkLst>
            <pc:docMk/>
            <pc:sldMk cId="3204818065" sldId="267"/>
            <ac:spMk id="5" creationId="{DC33BD89-1307-486B-B58E-8B9FA2AC849F}"/>
          </ac:spMkLst>
        </pc:spChg>
      </pc:sldChg>
      <pc:sldChg chg="addSp modSp">
        <pc:chgData name="加旭 莊" userId="95729b4e-b1a2-49de-88a2-8f58ec7d7677" providerId="ADAL" clId="{F8DB3C89-3A7C-43B4-A3A0-241AED0506CE}" dt="2020-11-19T14:34:17.804" v="12"/>
        <pc:sldMkLst>
          <pc:docMk/>
          <pc:sldMk cId="4126070012" sldId="268"/>
        </pc:sldMkLst>
        <pc:spChg chg="add mod">
          <ac:chgData name="加旭 莊" userId="95729b4e-b1a2-49de-88a2-8f58ec7d7677" providerId="ADAL" clId="{F8DB3C89-3A7C-43B4-A3A0-241AED0506CE}" dt="2020-11-19T14:34:17.804" v="12"/>
          <ac:spMkLst>
            <pc:docMk/>
            <pc:sldMk cId="4126070012" sldId="268"/>
            <ac:spMk id="5" creationId="{3072C9B2-DC07-4A8F-A0D7-1785E9E1FB91}"/>
          </ac:spMkLst>
        </pc:spChg>
      </pc:sldChg>
      <pc:sldChg chg="addSp modSp">
        <pc:chgData name="加旭 莊" userId="95729b4e-b1a2-49de-88a2-8f58ec7d7677" providerId="ADAL" clId="{F8DB3C89-3A7C-43B4-A3A0-241AED0506CE}" dt="2020-11-19T14:34:19.211" v="13"/>
        <pc:sldMkLst>
          <pc:docMk/>
          <pc:sldMk cId="2965574526" sldId="269"/>
        </pc:sldMkLst>
        <pc:spChg chg="add mod">
          <ac:chgData name="加旭 莊" userId="95729b4e-b1a2-49de-88a2-8f58ec7d7677" providerId="ADAL" clId="{F8DB3C89-3A7C-43B4-A3A0-241AED0506CE}" dt="2020-11-19T14:34:19.211" v="13"/>
          <ac:spMkLst>
            <pc:docMk/>
            <pc:sldMk cId="2965574526" sldId="269"/>
            <ac:spMk id="5" creationId="{7A79158B-023F-4839-8F5E-1CD961913160}"/>
          </ac:spMkLst>
        </pc:spChg>
      </pc:sldChg>
      <pc:sldChg chg="addSp modSp">
        <pc:chgData name="加旭 莊" userId="95729b4e-b1a2-49de-88a2-8f58ec7d7677" providerId="ADAL" clId="{F8DB3C89-3A7C-43B4-A3A0-241AED0506CE}" dt="2020-11-19T14:34:20.707" v="14"/>
        <pc:sldMkLst>
          <pc:docMk/>
          <pc:sldMk cId="3877133275" sldId="275"/>
        </pc:sldMkLst>
        <pc:spChg chg="add mod">
          <ac:chgData name="加旭 莊" userId="95729b4e-b1a2-49de-88a2-8f58ec7d7677" providerId="ADAL" clId="{F8DB3C89-3A7C-43B4-A3A0-241AED0506CE}" dt="2020-11-19T14:34:20.707" v="14"/>
          <ac:spMkLst>
            <pc:docMk/>
            <pc:sldMk cId="3877133275" sldId="275"/>
            <ac:spMk id="4" creationId="{402D938E-2882-4DB7-8E37-5DD69FA41FFC}"/>
          </ac:spMkLst>
        </pc:spChg>
      </pc:sldChg>
      <pc:sldChg chg="addSp modSp mod">
        <pc:chgData name="加旭 莊" userId="95729b4e-b1a2-49de-88a2-8f58ec7d7677" providerId="ADAL" clId="{F8DB3C89-3A7C-43B4-A3A0-241AED0506CE}" dt="2020-11-19T14:36:00.166" v="30" actId="171"/>
        <pc:sldMkLst>
          <pc:docMk/>
          <pc:sldMk cId="1408335619" sldId="276"/>
        </pc:sldMkLst>
        <pc:picChg chg="add mod ord">
          <ac:chgData name="加旭 莊" userId="95729b4e-b1a2-49de-88a2-8f58ec7d7677" providerId="ADAL" clId="{F8DB3C89-3A7C-43B4-A3A0-241AED0506CE}" dt="2020-11-19T14:36:00.166" v="30" actId="171"/>
          <ac:picMkLst>
            <pc:docMk/>
            <pc:sldMk cId="1408335619" sldId="276"/>
            <ac:picMk id="7" creationId="{FD6F19F8-9DB1-4F10-8208-EFCE3BDBE441}"/>
          </ac:picMkLst>
        </pc:picChg>
      </pc:sldChg>
      <pc:sldChg chg="addSp delSp modSp mod">
        <pc:chgData name="加旭 莊" userId="95729b4e-b1a2-49de-88a2-8f58ec7d7677" providerId="ADAL" clId="{F8DB3C89-3A7C-43B4-A3A0-241AED0506CE}" dt="2020-11-19T14:35:46.650" v="26" actId="1076"/>
        <pc:sldMkLst>
          <pc:docMk/>
          <pc:sldMk cId="2253190803" sldId="277"/>
        </pc:sldMkLst>
        <pc:picChg chg="add del mod">
          <ac:chgData name="加旭 莊" userId="95729b4e-b1a2-49de-88a2-8f58ec7d7677" providerId="ADAL" clId="{F8DB3C89-3A7C-43B4-A3A0-241AED0506CE}" dt="2020-11-19T14:35:05.300" v="20"/>
          <ac:picMkLst>
            <pc:docMk/>
            <pc:sldMk cId="2253190803" sldId="277"/>
            <ac:picMk id="2" creationId="{78CC97EF-C840-445C-A2DB-89E833F6BBD3}"/>
          </ac:picMkLst>
        </pc:picChg>
        <pc:picChg chg="add mod">
          <ac:chgData name="加旭 莊" userId="95729b4e-b1a2-49de-88a2-8f58ec7d7677" providerId="ADAL" clId="{F8DB3C89-3A7C-43B4-A3A0-241AED0506CE}" dt="2020-11-19T14:35:46.650" v="26" actId="1076"/>
          <ac:picMkLst>
            <pc:docMk/>
            <pc:sldMk cId="2253190803" sldId="277"/>
            <ac:picMk id="3" creationId="{1DF132D1-6C6C-4EE3-8451-5C231FC53634}"/>
          </ac:picMkLst>
        </pc:picChg>
      </pc:sldChg>
      <pc:sldChg chg="addSp modSp mod">
        <pc:chgData name="加旭 莊" userId="95729b4e-b1a2-49de-88a2-8f58ec7d7677" providerId="ADAL" clId="{F8DB3C89-3A7C-43B4-A3A0-241AED0506CE}" dt="2020-11-19T14:36:10.416" v="34" actId="171"/>
        <pc:sldMkLst>
          <pc:docMk/>
          <pc:sldMk cId="802462390" sldId="279"/>
        </pc:sldMkLst>
        <pc:picChg chg="add mod ord">
          <ac:chgData name="加旭 莊" userId="95729b4e-b1a2-49de-88a2-8f58ec7d7677" providerId="ADAL" clId="{F8DB3C89-3A7C-43B4-A3A0-241AED0506CE}" dt="2020-11-19T14:36:10.416" v="34" actId="171"/>
          <ac:picMkLst>
            <pc:docMk/>
            <pc:sldMk cId="802462390" sldId="279"/>
            <ac:picMk id="8" creationId="{82D58DA8-B577-4D02-9410-EEF5B1C5F6B9}"/>
          </ac:picMkLst>
        </pc:picChg>
      </pc:sldChg>
      <pc:sldChg chg="addSp modSp mod">
        <pc:chgData name="加旭 莊" userId="95729b4e-b1a2-49de-88a2-8f58ec7d7677" providerId="ADAL" clId="{F8DB3C89-3A7C-43B4-A3A0-241AED0506CE}" dt="2020-11-19T14:36:15.686" v="38" actId="171"/>
        <pc:sldMkLst>
          <pc:docMk/>
          <pc:sldMk cId="317723383" sldId="280"/>
        </pc:sldMkLst>
        <pc:picChg chg="add mod ord">
          <ac:chgData name="加旭 莊" userId="95729b4e-b1a2-49de-88a2-8f58ec7d7677" providerId="ADAL" clId="{F8DB3C89-3A7C-43B4-A3A0-241AED0506CE}" dt="2020-11-19T14:36:15.686" v="38" actId="171"/>
          <ac:picMkLst>
            <pc:docMk/>
            <pc:sldMk cId="317723383" sldId="280"/>
            <ac:picMk id="8" creationId="{F2D3A5E0-8756-45AD-BD97-AF8E7EA629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5925E-1072-4DB1-AEA7-4FEE8747C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781D8B-1CE1-4F6D-AC6B-910643F6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E1E374-8631-4E8E-889A-7AC171F5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A1F9-C8AF-42E3-8806-71EF03D61CED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88507B-C209-4456-85FA-527A61C5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3D386E-025C-48E9-A092-78AE5286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19CF-C993-4FAE-8AB8-60DAA6AE5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2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3D8AF-6969-4DE4-9C43-17A93B8D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A4DC0A-0C80-47A6-8A55-D2EE65AA5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BB2106-65EC-4D75-A793-DD343888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A1F9-C8AF-42E3-8806-71EF03D61CED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C8A756-11B4-4534-992B-0119DC6C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477C93-A6D4-4721-94B6-9C6B65CE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19CF-C993-4FAE-8AB8-60DAA6AE5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83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8134547-B817-40B9-90BB-A42F0BFB2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208F1E-D669-4E34-9360-42FD2019A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F2FB3B-9C94-434D-85D6-F5F6C3BC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A1F9-C8AF-42E3-8806-71EF03D61CED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5777F3-5058-45EE-A66E-BE92654A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A97349-6102-475C-9F5E-AB7E23C2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19CF-C993-4FAE-8AB8-60DAA6AE5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5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A8988-5E4F-4EF6-A16E-792E424B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2F33F-6DD6-49A9-8E83-6698C244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A601BE-CDFD-4414-8BF0-E4E1711D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A1F9-C8AF-42E3-8806-71EF03D61CED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2CD74A-B2DF-4407-92EB-E748FD9E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1A41D6-540D-4C1C-AFBF-A90BA874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19CF-C993-4FAE-8AB8-60DAA6AE5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04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C92CC-C4C9-4016-8551-0047DC2E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C43546-D974-48E4-A76C-725B64DD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578FD-D257-4C9B-92DC-A5A2B045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A1F9-C8AF-42E3-8806-71EF03D61CED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2481B2-68B0-4420-8CCF-263F8BA3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13502E-8C6A-4E5B-ADAD-73EF6A54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19CF-C993-4FAE-8AB8-60DAA6AE5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57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23493-DC7A-434F-B05C-5FDC4DA5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8626BB-23F1-4B44-A22F-6D9B2F7D8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764B06-973A-4772-80FC-136431DDD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42487A-1C19-4EE4-9FB7-410C62A4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A1F9-C8AF-42E3-8806-71EF03D61CED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FA49C6-1D1B-4A90-B5EC-859B61FE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A063F3-6AF5-4E09-85B4-75A95ABF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19CF-C993-4FAE-8AB8-60DAA6AE5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69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7E7EB-9B83-4851-A21F-ED060EBC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FF2FE2-F974-4FE6-BA49-AEFD9784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368416-EA5B-4072-82A5-DE4B22054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1705AF-5E22-4761-A7FF-CC58CC490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3DAA45-276D-41AE-9321-7406022C7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9A4412-78CF-47BD-9F81-FD4E475B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A1F9-C8AF-42E3-8806-71EF03D61CED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C2C9EE-C4D8-4691-A3EB-742AA81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A16A38-24A4-4EC5-B08D-2B4BF67A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19CF-C993-4FAE-8AB8-60DAA6AE5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72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7EA3F-B399-4FF4-BD30-CA792799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1F19F1-BB91-48A2-92F3-F9D9764D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A1F9-C8AF-42E3-8806-71EF03D61CED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7A0B1B-9D30-43F5-9569-54D0B178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E0698E-0640-44F5-858D-59D9EB31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19CF-C993-4FAE-8AB8-60DAA6AE5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55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AD4747-8706-435E-82D1-5834F24F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A1F9-C8AF-42E3-8806-71EF03D61CED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A5B9D3-3675-49E9-B580-267D2109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13F3A3-811B-4276-8C48-3B7749E6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19CF-C993-4FAE-8AB8-60DAA6AE5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23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5D23F-3AC3-4D0B-84F8-A4F46347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3E77E-F79E-4395-BC2E-6F4143675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220C18-6A74-48BB-B530-FEE0195C9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AA5748-0AD6-4220-B11F-185BAFFA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A1F9-C8AF-42E3-8806-71EF03D61CED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A97270-CFEB-4EF3-A1D5-A595F5CC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62AAB6-E5EA-400B-9B7F-E6EB6ED9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19CF-C993-4FAE-8AB8-60DAA6AE5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29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E8D87-61F3-437B-84A4-2E0456EF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AFE28D-832C-431B-8311-C2C84B101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51460B-6802-4ECB-B86E-0A1DF5F39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282FA5-4448-47B0-A714-EB36080B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A1F9-C8AF-42E3-8806-71EF03D61CED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4DA7A2-8797-41CC-9189-03D906C7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C43E00-EB87-444C-99C4-791F194C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19CF-C993-4FAE-8AB8-60DAA6AE5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11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2B7D68-7D28-426C-9BF4-3D156C79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16EC28-3AC3-456D-B057-D2812FF9C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452480-D16E-4C48-8929-58BEEF5B2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AA1F9-C8AF-42E3-8806-71EF03D61CED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AC5D0A-20ED-44B5-8EE0-EA996FDE6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2FD711-E090-4C5C-8560-DF42C5ACC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519CF-C993-4FAE-8AB8-60DAA6AE5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57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5347497-4A1B-40D2-A82C-D58EE6E6FC49}"/>
              </a:ext>
            </a:extLst>
          </p:cNvPr>
          <p:cNvSpPr txBox="1"/>
          <p:nvPr/>
        </p:nvSpPr>
        <p:spPr>
          <a:xfrm>
            <a:off x="2171700" y="2228671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chemeClr val="bg1">
                    <a:lumMod val="85000"/>
                  </a:schemeClr>
                </a:solidFill>
                <a:latin typeface="Victor Mono" panose="00000509000000000000" pitchFamily="49" charset="0"/>
                <a:ea typeface="jf open 粉圓 1.1" panose="020F0500000000000000" pitchFamily="34" charset="-120"/>
              </a:rPr>
              <a:t>BilliardBall.py</a:t>
            </a:r>
            <a:endParaRPr lang="zh-TW" altLang="en-US" sz="7200" dirty="0">
              <a:solidFill>
                <a:schemeClr val="bg1">
                  <a:lumMod val="85000"/>
                </a:schemeClr>
              </a:solidFill>
              <a:latin typeface="Victor Mono" panose="00000509000000000000" pitchFamily="49" charset="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926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CEC266D-75FE-47A5-8F96-0898D032E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"/>
          <a:stretch/>
        </p:blipFill>
        <p:spPr>
          <a:xfrm>
            <a:off x="1075717" y="823328"/>
            <a:ext cx="10040566" cy="521134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24CE726-9111-4211-9A81-F7C671256393}"/>
              </a:ext>
            </a:extLst>
          </p:cNvPr>
          <p:cNvSpPr/>
          <p:nvPr/>
        </p:nvSpPr>
        <p:spPr>
          <a:xfrm>
            <a:off x="244929" y="823329"/>
            <a:ext cx="11702142" cy="1391366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3E9EC5-EF3A-4B37-A5ED-4E94B6BFD1FD}"/>
              </a:ext>
            </a:extLst>
          </p:cNvPr>
          <p:cNvSpPr/>
          <p:nvPr/>
        </p:nvSpPr>
        <p:spPr>
          <a:xfrm>
            <a:off x="244929" y="2819909"/>
            <a:ext cx="11702142" cy="3606058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93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CEC266D-75FE-47A5-8F96-0898D032E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"/>
          <a:stretch/>
        </p:blipFill>
        <p:spPr>
          <a:xfrm>
            <a:off x="1075717" y="823328"/>
            <a:ext cx="10040566" cy="521134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24CE726-9111-4211-9A81-F7C671256393}"/>
              </a:ext>
            </a:extLst>
          </p:cNvPr>
          <p:cNvSpPr/>
          <p:nvPr/>
        </p:nvSpPr>
        <p:spPr>
          <a:xfrm>
            <a:off x="244929" y="823329"/>
            <a:ext cx="11702142" cy="1148084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3E9EC5-EF3A-4B37-A5ED-4E94B6BFD1FD}"/>
              </a:ext>
            </a:extLst>
          </p:cNvPr>
          <p:cNvSpPr/>
          <p:nvPr/>
        </p:nvSpPr>
        <p:spPr>
          <a:xfrm>
            <a:off x="244929" y="3967993"/>
            <a:ext cx="11702142" cy="2478342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E33B2D-64D5-48AC-B938-4D2BD358EFF2}"/>
              </a:ext>
            </a:extLst>
          </p:cNvPr>
          <p:cNvSpPr/>
          <p:nvPr/>
        </p:nvSpPr>
        <p:spPr>
          <a:xfrm>
            <a:off x="169428" y="2315965"/>
            <a:ext cx="11702142" cy="494347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96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CEC266D-75FE-47A5-8F96-0898D032E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"/>
          <a:stretch/>
        </p:blipFill>
        <p:spPr>
          <a:xfrm>
            <a:off x="1075717" y="823328"/>
            <a:ext cx="10040566" cy="521134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24CE726-9111-4211-9A81-F7C671256393}"/>
              </a:ext>
            </a:extLst>
          </p:cNvPr>
          <p:cNvSpPr/>
          <p:nvPr/>
        </p:nvSpPr>
        <p:spPr>
          <a:xfrm>
            <a:off x="244929" y="823329"/>
            <a:ext cx="11702142" cy="3144664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3E9EC5-EF3A-4B37-A5ED-4E94B6BFD1FD}"/>
              </a:ext>
            </a:extLst>
          </p:cNvPr>
          <p:cNvSpPr/>
          <p:nvPr/>
        </p:nvSpPr>
        <p:spPr>
          <a:xfrm>
            <a:off x="244929" y="4764947"/>
            <a:ext cx="11702142" cy="1681388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81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CEC266D-75FE-47A5-8F96-0898D032E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"/>
          <a:stretch/>
        </p:blipFill>
        <p:spPr>
          <a:xfrm>
            <a:off x="1075717" y="823328"/>
            <a:ext cx="10040566" cy="521134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24CE726-9111-4211-9A81-F7C671256393}"/>
              </a:ext>
            </a:extLst>
          </p:cNvPr>
          <p:cNvSpPr/>
          <p:nvPr/>
        </p:nvSpPr>
        <p:spPr>
          <a:xfrm>
            <a:off x="244929" y="823329"/>
            <a:ext cx="11702142" cy="3958396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47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9965F94-C052-4033-BEE3-A5198CC0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9" y="1492146"/>
            <a:ext cx="5258481" cy="12343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A57EE0-2072-4C2E-9FA7-5DBA389D2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"/>
          <a:stretch/>
        </p:blipFill>
        <p:spPr>
          <a:xfrm>
            <a:off x="208869" y="3032764"/>
            <a:ext cx="11774261" cy="27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5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9965F94-C052-4033-BEE3-A5198CC0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9" y="1492146"/>
            <a:ext cx="5258481" cy="12343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A57EE0-2072-4C2E-9FA7-5DBA389D2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"/>
          <a:stretch/>
        </p:blipFill>
        <p:spPr>
          <a:xfrm>
            <a:off x="208869" y="3032764"/>
            <a:ext cx="11774261" cy="27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4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9965F94-C052-4033-BEE3-A5198CC0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9" y="1492146"/>
            <a:ext cx="5258481" cy="12343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A57EE0-2072-4C2E-9FA7-5DBA389D2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"/>
          <a:stretch/>
        </p:blipFill>
        <p:spPr>
          <a:xfrm>
            <a:off x="208869" y="3032764"/>
            <a:ext cx="11774261" cy="27965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731BBE-413F-44CF-8F3D-D1EB0869FB53}"/>
              </a:ext>
            </a:extLst>
          </p:cNvPr>
          <p:cNvSpPr/>
          <p:nvPr/>
        </p:nvSpPr>
        <p:spPr>
          <a:xfrm>
            <a:off x="208870" y="1028700"/>
            <a:ext cx="11702142" cy="4200525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54DB6D-FF77-40C9-8D88-AE1BF113C330}"/>
              </a:ext>
            </a:extLst>
          </p:cNvPr>
          <p:cNvSpPr/>
          <p:nvPr/>
        </p:nvSpPr>
        <p:spPr>
          <a:xfrm>
            <a:off x="280986" y="5535537"/>
            <a:ext cx="11630025" cy="1371349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74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ACE8255-423D-47A8-9FD1-8DD532ED4AC5}"/>
              </a:ext>
            </a:extLst>
          </p:cNvPr>
          <p:cNvSpPr/>
          <p:nvPr/>
        </p:nvSpPr>
        <p:spPr>
          <a:xfrm>
            <a:off x="10496938" y="2873828"/>
            <a:ext cx="718457" cy="4478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10A739-0109-4D7B-B9F2-B9247C12629C}"/>
              </a:ext>
            </a:extLst>
          </p:cNvPr>
          <p:cNvSpPr/>
          <p:nvPr/>
        </p:nvSpPr>
        <p:spPr>
          <a:xfrm>
            <a:off x="976605" y="3959604"/>
            <a:ext cx="3763175" cy="26005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DA63BF3-5BB6-4C29-A8BC-29024588F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30" y="1670651"/>
            <a:ext cx="11267740" cy="17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9965F94-C052-4033-BEE3-A5198CC0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9" y="1492146"/>
            <a:ext cx="5258481" cy="12343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A57EE0-2072-4C2E-9FA7-5DBA389D2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"/>
          <a:stretch/>
        </p:blipFill>
        <p:spPr>
          <a:xfrm>
            <a:off x="208869" y="3032764"/>
            <a:ext cx="11774261" cy="27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33C5984-8F10-4D86-870D-D1351FBF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9" y="1681612"/>
            <a:ext cx="4446078" cy="20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6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ACE8255-423D-47A8-9FD1-8DD532ED4AC5}"/>
              </a:ext>
            </a:extLst>
          </p:cNvPr>
          <p:cNvSpPr/>
          <p:nvPr/>
        </p:nvSpPr>
        <p:spPr>
          <a:xfrm>
            <a:off x="10496938" y="2873828"/>
            <a:ext cx="718457" cy="4478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10A739-0109-4D7B-B9F2-B9247C12629C}"/>
              </a:ext>
            </a:extLst>
          </p:cNvPr>
          <p:cNvSpPr/>
          <p:nvPr/>
        </p:nvSpPr>
        <p:spPr>
          <a:xfrm>
            <a:off x="976605" y="3959604"/>
            <a:ext cx="3763175" cy="26005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155C7AA-8C52-4EA7-859A-AC3CE45CE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" r="1"/>
          <a:stretch/>
        </p:blipFill>
        <p:spPr>
          <a:xfrm>
            <a:off x="721453" y="1463722"/>
            <a:ext cx="10788001" cy="32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36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8469198-760F-4CF4-ADBC-E4A33228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89" y="774648"/>
            <a:ext cx="11052822" cy="53087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E49A34-42AB-409A-A98D-41795FFE242D}"/>
              </a:ext>
            </a:extLst>
          </p:cNvPr>
          <p:cNvSpPr/>
          <p:nvPr/>
        </p:nvSpPr>
        <p:spPr>
          <a:xfrm>
            <a:off x="569589" y="107897"/>
            <a:ext cx="10858500" cy="1644703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0BAD0A-AFE2-40E2-B462-3D3354B35321}"/>
              </a:ext>
            </a:extLst>
          </p:cNvPr>
          <p:cNvSpPr/>
          <p:nvPr/>
        </p:nvSpPr>
        <p:spPr>
          <a:xfrm>
            <a:off x="800100" y="2657474"/>
            <a:ext cx="10858500" cy="3425878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944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8469198-760F-4CF4-ADBC-E4A33228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89" y="774648"/>
            <a:ext cx="11052822" cy="53087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E49A34-42AB-409A-A98D-41795FFE242D}"/>
              </a:ext>
            </a:extLst>
          </p:cNvPr>
          <p:cNvSpPr/>
          <p:nvPr/>
        </p:nvSpPr>
        <p:spPr>
          <a:xfrm>
            <a:off x="666750" y="641297"/>
            <a:ext cx="10858500" cy="1901878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0BAD0A-AFE2-40E2-B462-3D3354B35321}"/>
              </a:ext>
            </a:extLst>
          </p:cNvPr>
          <p:cNvSpPr/>
          <p:nvPr/>
        </p:nvSpPr>
        <p:spPr>
          <a:xfrm>
            <a:off x="666750" y="3543300"/>
            <a:ext cx="10858500" cy="3425878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65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8469198-760F-4CF4-ADBC-E4A33228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89" y="774648"/>
            <a:ext cx="11052822" cy="53087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E49A34-42AB-409A-A98D-41795FFE242D}"/>
              </a:ext>
            </a:extLst>
          </p:cNvPr>
          <p:cNvSpPr/>
          <p:nvPr/>
        </p:nvSpPr>
        <p:spPr>
          <a:xfrm>
            <a:off x="666750" y="641296"/>
            <a:ext cx="10858500" cy="2902003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036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EF330AE-F4FA-4CAC-8737-22A87C69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6" y="1841441"/>
            <a:ext cx="11991948" cy="27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95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EF330AE-F4FA-4CAC-8737-22A87C69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6" y="1841441"/>
            <a:ext cx="11991948" cy="27019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5C5C909-AF12-48DD-BD85-3E8AA6A6E55F}"/>
              </a:ext>
            </a:extLst>
          </p:cNvPr>
          <p:cNvSpPr/>
          <p:nvPr/>
        </p:nvSpPr>
        <p:spPr>
          <a:xfrm>
            <a:off x="200052" y="1314451"/>
            <a:ext cx="11991948" cy="1695449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5C5E14-8280-4DE9-8A22-6F675AB6EEB0}"/>
              </a:ext>
            </a:extLst>
          </p:cNvPr>
          <p:cNvSpPr/>
          <p:nvPr/>
        </p:nvSpPr>
        <p:spPr>
          <a:xfrm>
            <a:off x="200052" y="3609976"/>
            <a:ext cx="11991948" cy="1695449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942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EF330AE-F4FA-4CAC-8737-22A87C69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6" y="1841441"/>
            <a:ext cx="11991948" cy="27019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35C5E14-8280-4DE9-8A22-6F675AB6EEB0}"/>
              </a:ext>
            </a:extLst>
          </p:cNvPr>
          <p:cNvSpPr/>
          <p:nvPr/>
        </p:nvSpPr>
        <p:spPr>
          <a:xfrm>
            <a:off x="200025" y="1666875"/>
            <a:ext cx="11991975" cy="1870015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71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90BEC28-BF45-49E9-9295-C8879AFB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866242"/>
            <a:ext cx="11668125" cy="35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6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FEFF23D-DCE8-4EE1-A8FE-751BCF6F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56" y="2059542"/>
            <a:ext cx="11333688" cy="17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58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9A4EFAC-4E94-4AB7-9ABC-7DEE33A43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"/>
          <a:stretch/>
        </p:blipFill>
        <p:spPr>
          <a:xfrm>
            <a:off x="1752600" y="2069890"/>
            <a:ext cx="4057650" cy="300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ACE8255-423D-47A8-9FD1-8DD532ED4AC5}"/>
              </a:ext>
            </a:extLst>
          </p:cNvPr>
          <p:cNvSpPr/>
          <p:nvPr/>
        </p:nvSpPr>
        <p:spPr>
          <a:xfrm>
            <a:off x="10496938" y="2873828"/>
            <a:ext cx="718457" cy="4478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10A739-0109-4D7B-B9F2-B9247C12629C}"/>
              </a:ext>
            </a:extLst>
          </p:cNvPr>
          <p:cNvSpPr/>
          <p:nvPr/>
        </p:nvSpPr>
        <p:spPr>
          <a:xfrm>
            <a:off x="976605" y="3959604"/>
            <a:ext cx="3763175" cy="26005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2243CF-7DC5-4FFB-A8FC-A0A3E0DE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79" y="1222023"/>
            <a:ext cx="9263641" cy="419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4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ACE8255-423D-47A8-9FD1-8DD532ED4AC5}"/>
              </a:ext>
            </a:extLst>
          </p:cNvPr>
          <p:cNvSpPr/>
          <p:nvPr/>
        </p:nvSpPr>
        <p:spPr>
          <a:xfrm>
            <a:off x="10496938" y="2873828"/>
            <a:ext cx="718457" cy="4478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10A739-0109-4D7B-B9F2-B9247C12629C}"/>
              </a:ext>
            </a:extLst>
          </p:cNvPr>
          <p:cNvSpPr/>
          <p:nvPr/>
        </p:nvSpPr>
        <p:spPr>
          <a:xfrm>
            <a:off x="976605" y="3959604"/>
            <a:ext cx="3763175" cy="26005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24C436-F7B8-477F-BF3F-0FDEC81F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3" y="1789429"/>
            <a:ext cx="10013573" cy="34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3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ACE8255-423D-47A8-9FD1-8DD532ED4AC5}"/>
              </a:ext>
            </a:extLst>
          </p:cNvPr>
          <p:cNvSpPr/>
          <p:nvPr/>
        </p:nvSpPr>
        <p:spPr>
          <a:xfrm>
            <a:off x="10496938" y="2873828"/>
            <a:ext cx="718457" cy="4478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10A739-0109-4D7B-B9F2-B9247C12629C}"/>
              </a:ext>
            </a:extLst>
          </p:cNvPr>
          <p:cNvSpPr/>
          <p:nvPr/>
        </p:nvSpPr>
        <p:spPr>
          <a:xfrm>
            <a:off x="976605" y="3959604"/>
            <a:ext cx="3763175" cy="26005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24C436-F7B8-477F-BF3F-0FDEC81F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3" y="1789429"/>
            <a:ext cx="10013573" cy="349374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1F06AC2-8E24-4154-A72C-C51760160AD5}"/>
              </a:ext>
            </a:extLst>
          </p:cNvPr>
          <p:cNvSpPr/>
          <p:nvPr/>
        </p:nvSpPr>
        <p:spPr>
          <a:xfrm>
            <a:off x="1089213" y="3209132"/>
            <a:ext cx="10417478" cy="2613845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7F2CF6-80F9-4D2F-86E2-EE3E27C5677B}"/>
              </a:ext>
            </a:extLst>
          </p:cNvPr>
          <p:cNvSpPr/>
          <p:nvPr/>
        </p:nvSpPr>
        <p:spPr>
          <a:xfrm>
            <a:off x="1089213" y="1649284"/>
            <a:ext cx="10417478" cy="823504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63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ACE8255-423D-47A8-9FD1-8DD532ED4AC5}"/>
              </a:ext>
            </a:extLst>
          </p:cNvPr>
          <p:cNvSpPr/>
          <p:nvPr/>
        </p:nvSpPr>
        <p:spPr>
          <a:xfrm>
            <a:off x="10496938" y="2873828"/>
            <a:ext cx="718457" cy="4478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10A739-0109-4D7B-B9F2-B9247C12629C}"/>
              </a:ext>
            </a:extLst>
          </p:cNvPr>
          <p:cNvSpPr/>
          <p:nvPr/>
        </p:nvSpPr>
        <p:spPr>
          <a:xfrm>
            <a:off x="976605" y="3959604"/>
            <a:ext cx="3763175" cy="26005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24C436-F7B8-477F-BF3F-0FDEC81F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3" y="1789429"/>
            <a:ext cx="10013573" cy="349374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1F06AC2-8E24-4154-A72C-C51760160AD5}"/>
              </a:ext>
            </a:extLst>
          </p:cNvPr>
          <p:cNvSpPr/>
          <p:nvPr/>
        </p:nvSpPr>
        <p:spPr>
          <a:xfrm>
            <a:off x="1189881" y="3650070"/>
            <a:ext cx="10417478" cy="2613845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7F2CF6-80F9-4D2F-86E2-EE3E27C5677B}"/>
              </a:ext>
            </a:extLst>
          </p:cNvPr>
          <p:cNvSpPr/>
          <p:nvPr/>
        </p:nvSpPr>
        <p:spPr>
          <a:xfrm>
            <a:off x="976605" y="1789429"/>
            <a:ext cx="10417478" cy="1341384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70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5347497-4A1B-40D2-A82C-D58EE6E6FC49}"/>
              </a:ext>
            </a:extLst>
          </p:cNvPr>
          <p:cNvSpPr txBox="1"/>
          <p:nvPr/>
        </p:nvSpPr>
        <p:spPr>
          <a:xfrm>
            <a:off x="509587" y="2413337"/>
            <a:ext cx="11172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>
                    <a:lumMod val="85000"/>
                  </a:schemeClr>
                </a:solidFill>
                <a:latin typeface="Victor Mono" panose="00000509000000000000" pitchFamily="49" charset="0"/>
                <a:ea typeface="jf open 粉圓 1.1" panose="020F0500000000000000" pitchFamily="34" charset="-120"/>
              </a:rPr>
              <a:t>Billiard_ball_simulator.py</a:t>
            </a:r>
            <a:endParaRPr lang="zh-TW" altLang="en-US" sz="6000" dirty="0">
              <a:solidFill>
                <a:schemeClr val="bg1">
                  <a:lumMod val="85000"/>
                </a:schemeClr>
              </a:solidFill>
              <a:latin typeface="Victor Mono" panose="00000509000000000000" pitchFamily="49" charset="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098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ACE8255-423D-47A8-9FD1-8DD532ED4AC5}"/>
              </a:ext>
            </a:extLst>
          </p:cNvPr>
          <p:cNvSpPr/>
          <p:nvPr/>
        </p:nvSpPr>
        <p:spPr>
          <a:xfrm>
            <a:off x="10496938" y="2873828"/>
            <a:ext cx="718457" cy="44787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10A739-0109-4D7B-B9F2-B9247C12629C}"/>
              </a:ext>
            </a:extLst>
          </p:cNvPr>
          <p:cNvSpPr/>
          <p:nvPr/>
        </p:nvSpPr>
        <p:spPr>
          <a:xfrm>
            <a:off x="976605" y="3959604"/>
            <a:ext cx="3763175" cy="26005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67E4E0-9283-4FAB-994C-758A5C6F9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" t="1522"/>
          <a:stretch/>
        </p:blipFill>
        <p:spPr>
          <a:xfrm>
            <a:off x="413036" y="1309687"/>
            <a:ext cx="11365928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1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CEC266D-75FE-47A5-8F96-0898D032E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"/>
          <a:stretch/>
        </p:blipFill>
        <p:spPr>
          <a:xfrm>
            <a:off x="1075717" y="823328"/>
            <a:ext cx="10040566" cy="52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10</Words>
  <Application>Microsoft Office PowerPoint</Application>
  <PresentationFormat>寬螢幕</PresentationFormat>
  <Paragraphs>2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Victor Mono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加旭 莊</dc:creator>
  <cp:lastModifiedBy>加旭 莊</cp:lastModifiedBy>
  <cp:revision>29</cp:revision>
  <dcterms:created xsi:type="dcterms:W3CDTF">2020-11-19T12:31:49Z</dcterms:created>
  <dcterms:modified xsi:type="dcterms:W3CDTF">2021-01-06T15:29:14Z</dcterms:modified>
</cp:coreProperties>
</file>