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 snapToObjects="1">
      <p:cViewPr varScale="1">
        <p:scale>
          <a:sx n="99" d="100"/>
          <a:sy n="99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2A9FF-DFFF-31BE-8DBF-B9D2F9CC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8C875A-8CA1-DBD4-B85F-1C2501BC9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4A43BF-4E7A-A983-73DD-34D19CF9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A1937-F3AE-6B89-AE03-536B3B07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43641-84C4-E67E-3708-198D45DF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E8EC6-6D82-6C86-0E10-7D1E991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39D168-C8BF-605A-960B-9538C7D58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3AF8E-D70A-8C7B-3ED0-509E47CB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F8FAF-07AA-7734-B7AC-4773B269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52FFB9-E60E-9F1B-699D-9E374D83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78A4F-0871-EDEA-A4F9-20F8E9BB7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F531C-3097-1154-231D-710EE017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17AE4-44D5-E4C9-6F4F-E45C8D9E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220C4-755A-9287-B20A-FF9D48AE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5385E-D1C9-04B3-804C-BAF3AE00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06920-400D-C8BD-DF95-659C541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F80A9-AB31-889F-2420-286BC614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FF397-2B0A-B5E8-8592-83AC03CC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F2433-DA45-F8FF-82C8-88F17C16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D0369-F7B2-E5D8-1466-198A9C3A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CE9DC-B41F-ECBF-CAA8-7B408D05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398A5-A7A7-0E43-0918-488C87CE2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31577-DA19-F543-326C-F8518D17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553A6-BAFD-5B29-6962-1E04D997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CD9DCC-E341-C231-3033-421ECD91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2F033-A793-8954-13D8-47184FE3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A5D6-F545-AB92-C6CB-3057B5F0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0E484C-3113-8672-2615-49E2EAD46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873F08-4119-88D6-347D-A3B36992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4EB40-A2E1-B57D-84CB-5C828391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ED3DEC-8FD9-993E-9127-BBC41489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B5D66-C030-0AA9-9032-0CD8C26F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7DBCC-A288-CAF5-787E-6558CA3D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0856C7-9EFA-4DF6-1854-917981F2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25539C-A8E9-F1D2-E0EF-A59F8DE26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4F33D-21D3-F51E-0F66-7100C93DD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CF1DE6-FCB5-FE67-8713-544D97C4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105EE4-2D6C-F574-EEA2-1F71FF0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1B0CB2-6092-1920-4396-A68231A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896DD-0EDA-35B1-8F8C-0736EA28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588135-6E0B-CCF4-050F-D25692D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920A69-F423-F444-806B-6819210D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682338-500E-F85B-8683-A0A5E44A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299027-B720-72F7-74ED-D8AEE39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DB577E-4B5F-85F2-BBE8-9306C2C0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20CD5-5244-5CFF-9F00-0704A326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525C0-8F11-D258-FE47-547EA317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FC2F0-2B28-B2BC-F2CB-15887EE1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FC6FE0-9F12-6392-ABF8-EE9B8BAF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7AA0D3-3C4A-1221-6DB6-C23AA2E8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658A7E-25DC-0C8E-3043-D602C2D7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DDA31B-C4B8-163C-91C4-4D1F9042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B6658-AE63-160C-0EB2-18D8B6F2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A4CFD3-6F4E-00CD-5CEF-F36C22F96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8B17D4-FF04-CD60-E1C5-A2CF7F8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CA1CA8-AF47-7743-275D-820A2DA6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5AE3EE-5F81-09F8-859D-FAF8078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E71BE7-1BC9-A1A1-DE22-13611737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79AE37-B5E4-EA81-D3FF-29C6905B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111983-73E5-1899-4F0E-10ABD8A1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63D756-552A-02DD-F33A-1501D9604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3FB-D81B-B741-849C-8B80E0BA582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43FE1-976F-055E-7895-B44B389E5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4641A-A4CF-CF8B-46FB-CBA79E86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8D57-3B21-184B-B5EB-265DBF1E0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DE5D3C-A58B-405B-1728-DBB183C7923A}"/>
              </a:ext>
            </a:extLst>
          </p:cNvPr>
          <p:cNvSpPr txBox="1"/>
          <p:nvPr/>
        </p:nvSpPr>
        <p:spPr>
          <a:xfrm>
            <a:off x="1051122" y="3109124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Deep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B7281B-2EAD-4BDE-FA6B-1BCE399970AE}"/>
              </a:ext>
            </a:extLst>
          </p:cNvPr>
          <p:cNvSpPr txBox="1"/>
          <p:nvPr/>
        </p:nvSpPr>
        <p:spPr>
          <a:xfrm>
            <a:off x="2220032" y="3112413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Lo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ED89BB-56F5-5290-0C3F-14B87FC25731}"/>
              </a:ext>
            </a:extLst>
          </p:cNvPr>
          <p:cNvSpPr txBox="1"/>
          <p:nvPr/>
        </p:nvSpPr>
        <p:spPr>
          <a:xfrm>
            <a:off x="2645467" y="3112413"/>
            <a:ext cx="194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+mj-lt"/>
              </a:rPr>
              <a:t>calization</a:t>
            </a:r>
            <a:endParaRPr lang="en-US" sz="3600" dirty="0"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0311E7-E2DF-B090-687F-C0712751055C}"/>
              </a:ext>
            </a:extLst>
          </p:cNvPr>
          <p:cNvSpPr txBox="1"/>
          <p:nvPr/>
        </p:nvSpPr>
        <p:spPr>
          <a:xfrm>
            <a:off x="4603299" y="3109124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0A6CAC-E5CF-2F79-D4AC-522C3DF804BF}"/>
              </a:ext>
            </a:extLst>
          </p:cNvPr>
          <p:cNvSpPr/>
          <p:nvPr/>
        </p:nvSpPr>
        <p:spPr>
          <a:xfrm>
            <a:off x="5332746" y="3105835"/>
            <a:ext cx="1700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ument’s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04D7E-8A07-8FCD-D8D5-97D767BFF761}"/>
              </a:ext>
            </a:extLst>
          </p:cNvPr>
          <p:cNvSpPr/>
          <p:nvPr/>
        </p:nvSpPr>
        <p:spPr>
          <a:xfrm>
            <a:off x="7033469" y="3102546"/>
            <a:ext cx="662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ADD6F-8A5A-FACB-E167-1A2971008BCE}"/>
              </a:ext>
            </a:extLst>
          </p:cNvPr>
          <p:cNvSpPr/>
          <p:nvPr/>
        </p:nvSpPr>
        <p:spPr>
          <a:xfrm>
            <a:off x="7518682" y="3099257"/>
            <a:ext cx="574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4055649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3C39718-2176-FB96-6D54-A50DC6A7947C}"/>
              </a:ext>
            </a:extLst>
          </p:cNvPr>
          <p:cNvSpPr txBox="1"/>
          <p:nvPr/>
        </p:nvSpPr>
        <p:spPr>
          <a:xfrm>
            <a:off x="1051122" y="3109124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Deep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C9CBF6-7290-2422-ED94-C5AB93F01C86}"/>
              </a:ext>
            </a:extLst>
          </p:cNvPr>
          <p:cNvSpPr txBox="1"/>
          <p:nvPr/>
        </p:nvSpPr>
        <p:spPr>
          <a:xfrm>
            <a:off x="2220032" y="3112413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Lo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4CF7CBC-DB8A-F758-FDFF-60BB55E7DE82}"/>
              </a:ext>
            </a:extLst>
          </p:cNvPr>
          <p:cNvSpPr txBox="1"/>
          <p:nvPr/>
        </p:nvSpPr>
        <p:spPr>
          <a:xfrm>
            <a:off x="4603299" y="3109124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Doc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7D8A8-91A5-2EC0-C85A-5F1A8B50E20D}"/>
              </a:ext>
            </a:extLst>
          </p:cNvPr>
          <p:cNvSpPr/>
          <p:nvPr/>
        </p:nvSpPr>
        <p:spPr>
          <a:xfrm>
            <a:off x="7033469" y="3102546"/>
            <a:ext cx="662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385022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E1920AD5-E8D1-398F-4B41-BA61FA678ABD}"/>
              </a:ext>
            </a:extLst>
          </p:cNvPr>
          <p:cNvSpPr txBox="1"/>
          <p:nvPr/>
        </p:nvSpPr>
        <p:spPr>
          <a:xfrm>
            <a:off x="3021148" y="3109125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Deep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512F19-0D4B-3743-541E-30761231B764}"/>
              </a:ext>
            </a:extLst>
          </p:cNvPr>
          <p:cNvSpPr txBox="1"/>
          <p:nvPr/>
        </p:nvSpPr>
        <p:spPr>
          <a:xfrm>
            <a:off x="4080559" y="3102546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Lo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A2592D-AB2A-B2F7-0362-AE2CD9083B7F}"/>
              </a:ext>
            </a:extLst>
          </p:cNvPr>
          <p:cNvSpPr txBox="1"/>
          <p:nvPr/>
        </p:nvSpPr>
        <p:spPr>
          <a:xfrm>
            <a:off x="4514125" y="3109125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Doc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BCA39-AA02-C96F-629F-BA0661A9B1CF}"/>
              </a:ext>
            </a:extLst>
          </p:cNvPr>
          <p:cNvSpPr/>
          <p:nvPr/>
        </p:nvSpPr>
        <p:spPr>
          <a:xfrm>
            <a:off x="5249470" y="3109125"/>
            <a:ext cx="662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416592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1383D9CE-47EF-DE5F-3E61-98DCD416FE67}"/>
              </a:ext>
            </a:extLst>
          </p:cNvPr>
          <p:cNvSpPr txBox="1"/>
          <p:nvPr/>
        </p:nvSpPr>
        <p:spPr>
          <a:xfrm>
            <a:off x="3021148" y="3109125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Deep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ECD625-DFE2-4A91-DF48-EF8D822FF711}"/>
              </a:ext>
            </a:extLst>
          </p:cNvPr>
          <p:cNvSpPr txBox="1"/>
          <p:nvPr/>
        </p:nvSpPr>
        <p:spPr>
          <a:xfrm>
            <a:off x="4080559" y="3102546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Lo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991823-8710-B09B-6F1A-97740515DCC2}"/>
              </a:ext>
            </a:extLst>
          </p:cNvPr>
          <p:cNvSpPr txBox="1"/>
          <p:nvPr/>
        </p:nvSpPr>
        <p:spPr>
          <a:xfrm>
            <a:off x="4514125" y="3109125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doc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E1FEA-6FD3-AB08-213E-489C86ECAE5D}"/>
              </a:ext>
            </a:extLst>
          </p:cNvPr>
          <p:cNvSpPr/>
          <p:nvPr/>
        </p:nvSpPr>
        <p:spPr>
          <a:xfrm>
            <a:off x="5183749" y="3109125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211408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AA082137-BA4B-4319-2E65-0FB375BF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96" y="1701637"/>
            <a:ext cx="1420600" cy="23342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080FA3-D97F-20B6-700C-36894C01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84"/>
          <a:stretch/>
        </p:blipFill>
        <p:spPr>
          <a:xfrm>
            <a:off x="1738259" y="1810605"/>
            <a:ext cx="1265696" cy="12977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F019F91-B491-67DB-FBE0-857446FE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533" y="3140406"/>
            <a:ext cx="2562339" cy="6084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A33187A-DC3F-D9A2-EC8F-E0EE1D15D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532" y="2950853"/>
            <a:ext cx="2777068" cy="10850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A0CB84-4651-476B-0C4E-312DF338F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17"/>
          <a:stretch/>
        </p:blipFill>
        <p:spPr>
          <a:xfrm>
            <a:off x="1738259" y="3108325"/>
            <a:ext cx="1265696" cy="9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AA082137-BA4B-4319-2E65-0FB375BF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96" y="1701637"/>
            <a:ext cx="1420600" cy="23342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080FA3-D97F-20B6-700C-36894C01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84"/>
          <a:stretch/>
        </p:blipFill>
        <p:spPr>
          <a:xfrm>
            <a:off x="1738259" y="1810605"/>
            <a:ext cx="1265696" cy="12977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F019F91-B491-67DB-FBE0-857446FE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533" y="3140406"/>
            <a:ext cx="2562339" cy="6084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A33187A-DC3F-D9A2-EC8F-E0EE1D15D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532" y="2950853"/>
            <a:ext cx="2777068" cy="10850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A0CB84-4651-476B-0C4E-312DF338F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17"/>
          <a:stretch/>
        </p:blipFill>
        <p:spPr>
          <a:xfrm>
            <a:off x="1738259" y="3108325"/>
            <a:ext cx="1265696" cy="92760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8BD66D1-959D-BB8F-681D-C48EF44FEFBE}"/>
              </a:ext>
            </a:extLst>
          </p:cNvPr>
          <p:cNvSpPr txBox="1"/>
          <p:nvPr/>
        </p:nvSpPr>
        <p:spPr>
          <a:xfrm>
            <a:off x="4806484" y="43621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By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C8B825-BFD0-7C81-67C6-3966CDE5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489" y="4273815"/>
            <a:ext cx="1534464" cy="6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</Words>
  <Application>Microsoft Macintosh PowerPoint</Application>
  <PresentationFormat>Affichage à l'écran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Zoé BOURG</dc:creator>
  <cp:lastModifiedBy>Zoé BOURG</cp:lastModifiedBy>
  <cp:revision>3</cp:revision>
  <dcterms:created xsi:type="dcterms:W3CDTF">2022-04-26T23:18:57Z</dcterms:created>
  <dcterms:modified xsi:type="dcterms:W3CDTF">2022-04-27T14:09:09Z</dcterms:modified>
</cp:coreProperties>
</file>