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1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2C00E-C2D0-4973-98A5-6375D6812804}" type="datetimeFigureOut">
              <a:rPr lang="en-US" smtClean="0"/>
              <a:t>2/6/2014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B489DCDC-96AA-4CA4-9083-4134C4C03B0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168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2C00E-C2D0-4973-98A5-6375D6812804}" type="datetimeFigureOut">
              <a:rPr lang="en-US" smtClean="0"/>
              <a:t>2/6/2014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B489DCDC-96AA-4CA4-9083-4134C4C03B0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703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2C00E-C2D0-4973-98A5-6375D6812804}" type="datetimeFigureOut">
              <a:rPr lang="en-US" smtClean="0"/>
              <a:t>2/6/2014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B489DCDC-96AA-4CA4-9083-4134C4C03B0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881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2C00E-C2D0-4973-98A5-6375D6812804}" type="datetimeFigureOut">
              <a:rPr lang="en-US" smtClean="0"/>
              <a:t>2/6/2014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B489DCDC-96AA-4CA4-9083-4134C4C03B0B}" type="slidenum">
              <a:rPr lang="en-US" smtClean="0"/>
              <a:t>‹nr.›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839934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2C00E-C2D0-4973-98A5-6375D6812804}" type="datetimeFigureOut">
              <a:rPr lang="en-US" smtClean="0"/>
              <a:t>2/6/2014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B489DCDC-96AA-4CA4-9083-4134C4C03B0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3631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2C00E-C2D0-4973-98A5-6375D6812804}" type="datetimeFigureOut">
              <a:rPr lang="en-US" smtClean="0"/>
              <a:t>2/6/2014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9DCDC-96AA-4CA4-9083-4134C4C03B0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9730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2C00E-C2D0-4973-98A5-6375D6812804}" type="datetimeFigureOut">
              <a:rPr lang="en-US" smtClean="0"/>
              <a:t>2/6/2014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9DCDC-96AA-4CA4-9083-4134C4C03B0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9160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2C00E-C2D0-4973-98A5-6375D6812804}" type="datetimeFigureOut">
              <a:rPr lang="en-US" smtClean="0"/>
              <a:t>2/6/2014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9DCDC-96AA-4CA4-9083-4134C4C03B0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8200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F972C00E-C2D0-4973-98A5-6375D6812804}" type="datetimeFigureOut">
              <a:rPr lang="en-US" smtClean="0"/>
              <a:t>2/6/2014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B489DCDC-96AA-4CA4-9083-4134C4C03B0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328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2C00E-C2D0-4973-98A5-6375D6812804}" type="datetimeFigureOut">
              <a:rPr lang="en-US" smtClean="0"/>
              <a:t>2/6/2014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9DCDC-96AA-4CA4-9083-4134C4C03B0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441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2C00E-C2D0-4973-98A5-6375D6812804}" type="datetimeFigureOut">
              <a:rPr lang="en-US" smtClean="0"/>
              <a:t>2/6/2014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B489DCDC-96AA-4CA4-9083-4134C4C03B0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183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2C00E-C2D0-4973-98A5-6375D6812804}" type="datetimeFigureOut">
              <a:rPr lang="en-US" smtClean="0"/>
              <a:t>2/6/2014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9DCDC-96AA-4CA4-9083-4134C4C03B0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621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2C00E-C2D0-4973-98A5-6375D6812804}" type="datetimeFigureOut">
              <a:rPr lang="en-US" smtClean="0"/>
              <a:t>2/6/2014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9DCDC-96AA-4CA4-9083-4134C4C03B0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000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2C00E-C2D0-4973-98A5-6375D6812804}" type="datetimeFigureOut">
              <a:rPr lang="en-US" smtClean="0"/>
              <a:t>2/6/2014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9DCDC-96AA-4CA4-9083-4134C4C03B0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969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2C00E-C2D0-4973-98A5-6375D6812804}" type="datetimeFigureOut">
              <a:rPr lang="en-US" smtClean="0"/>
              <a:t>2/6/2014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9DCDC-96AA-4CA4-9083-4134C4C03B0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645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2C00E-C2D0-4973-98A5-6375D6812804}" type="datetimeFigureOut">
              <a:rPr lang="en-US" smtClean="0"/>
              <a:t>2/6/2014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9DCDC-96AA-4CA4-9083-4134C4C03B0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168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2C00E-C2D0-4973-98A5-6375D6812804}" type="datetimeFigureOut">
              <a:rPr lang="en-US" smtClean="0"/>
              <a:t>2/6/2014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9DCDC-96AA-4CA4-9083-4134C4C03B0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703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2C00E-C2D0-4973-98A5-6375D6812804}" type="datetimeFigureOut">
              <a:rPr lang="en-US" smtClean="0"/>
              <a:t>2/6/2014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9DCDC-96AA-4CA4-9083-4134C4C03B0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5022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12" r:id="rId1"/>
    <p:sldLayoutId id="2147484013" r:id="rId2"/>
    <p:sldLayoutId id="2147484014" r:id="rId3"/>
    <p:sldLayoutId id="2147484015" r:id="rId4"/>
    <p:sldLayoutId id="2147484016" r:id="rId5"/>
    <p:sldLayoutId id="2147484017" r:id="rId6"/>
    <p:sldLayoutId id="2147484018" r:id="rId7"/>
    <p:sldLayoutId id="2147484019" r:id="rId8"/>
    <p:sldLayoutId id="2147484020" r:id="rId9"/>
    <p:sldLayoutId id="2147484021" r:id="rId10"/>
    <p:sldLayoutId id="2147484022" r:id="rId11"/>
    <p:sldLayoutId id="2147484023" r:id="rId12"/>
    <p:sldLayoutId id="2147484024" r:id="rId13"/>
    <p:sldLayoutId id="2147484025" r:id="rId14"/>
    <p:sldLayoutId id="2147484026" r:id="rId15"/>
    <p:sldLayoutId id="2147484027" r:id="rId16"/>
    <p:sldLayoutId id="214748402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THO7 - Opdracht 1</a:t>
            </a:r>
            <a:endParaRPr lang="en-US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smtClean="0"/>
              <a:t>Lars Veenendaal en Mitchell </a:t>
            </a:r>
            <a:r>
              <a:rPr lang="nl-NL" dirty="0" err="1" smtClean="0"/>
              <a:t>Werensteijn</a:t>
            </a:r>
            <a:r>
              <a:rPr lang="nl-NL" dirty="0" smtClean="0"/>
              <a:t> – TIV2A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264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Zwart maken - </a:t>
            </a:r>
            <a:r>
              <a:rPr lang="nl-NL" dirty="0" err="1" smtClean="0"/>
              <a:t>FillRect</a:t>
            </a:r>
            <a:endParaRPr lang="en-US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0321" y="4511771"/>
            <a:ext cx="10863653" cy="2132552"/>
          </a:xfrm>
          <a:prstGeom prst="rect">
            <a:avLst/>
          </a:prstGeom>
        </p:spPr>
      </p:pic>
      <p:sp>
        <p:nvSpPr>
          <p:cNvPr id="5" name="Rechthoek 4"/>
          <p:cNvSpPr/>
          <p:nvPr/>
        </p:nvSpPr>
        <p:spPr>
          <a:xfrm>
            <a:off x="488298" y="2091693"/>
            <a:ext cx="331351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nl-NL" dirty="0" smtClean="0"/>
              <a:t>Onze snelste oplossing is het vullen van de </a:t>
            </a:r>
            <a:r>
              <a:rPr lang="nl-NL" dirty="0" err="1" smtClean="0"/>
              <a:t>bitmap</a:t>
            </a:r>
            <a:r>
              <a:rPr lang="nl-NL" dirty="0" smtClean="0"/>
              <a:t> met de functie </a:t>
            </a:r>
            <a:r>
              <a:rPr lang="nl-NL" dirty="0" err="1" smtClean="0"/>
              <a:t>FillRectangle</a:t>
            </a:r>
            <a:r>
              <a:rPr lang="nl-NL" dirty="0" smtClean="0"/>
              <a:t> van klasse Graphics.</a:t>
            </a:r>
            <a:br>
              <a:rPr lang="nl-NL" dirty="0" smtClean="0"/>
            </a:br>
            <a:endParaRPr lang="nl-NL" dirty="0"/>
          </a:p>
          <a:p>
            <a:pPr marL="285750" indent="-285750">
              <a:buFontTx/>
              <a:buChar char="-"/>
            </a:pPr>
            <a:r>
              <a:rPr lang="nl-NL" dirty="0" smtClean="0"/>
              <a:t>Duurt ongeveer 30 </a:t>
            </a:r>
            <a:r>
              <a:rPr lang="nl-NL" dirty="0" err="1" smtClean="0"/>
              <a:t>ms</a:t>
            </a:r>
            <a:r>
              <a:rPr lang="nl-NL" dirty="0" smtClean="0"/>
              <a:t> bij een plaatje van 1920x1080.</a:t>
            </a:r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311" y="2210887"/>
            <a:ext cx="6832663" cy="2069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384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Zwart maken </a:t>
            </a:r>
            <a:r>
              <a:rPr lang="nl-NL" dirty="0" smtClean="0"/>
              <a:t>- </a:t>
            </a:r>
            <a:r>
              <a:rPr lang="nl-NL" dirty="0" err="1" smtClean="0"/>
              <a:t>LockBits</a:t>
            </a:r>
            <a:endParaRPr lang="en-US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504" y="2152588"/>
            <a:ext cx="8613530" cy="3791012"/>
          </a:xfrm>
          <a:prstGeom prst="rect">
            <a:avLst/>
          </a:prstGeom>
        </p:spPr>
      </p:pic>
      <p:sp>
        <p:nvSpPr>
          <p:cNvPr id="8" name="Rechthoek 7"/>
          <p:cNvSpPr/>
          <p:nvPr/>
        </p:nvSpPr>
        <p:spPr>
          <a:xfrm>
            <a:off x="9011153" y="2318188"/>
            <a:ext cx="256605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 smtClean="0"/>
              <a:t>Pixels vastzetten in het geheugen.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Duurt</a:t>
            </a:r>
            <a:r>
              <a:rPr lang="en-US" dirty="0" smtClean="0"/>
              <a:t> </a:t>
            </a:r>
            <a:r>
              <a:rPr lang="en-US" dirty="0" err="1" smtClean="0"/>
              <a:t>ongeveer</a:t>
            </a:r>
            <a:r>
              <a:rPr lang="en-US" smtClean="0"/>
              <a:t> 31 </a:t>
            </a:r>
            <a:r>
              <a:rPr lang="en-US" dirty="0" err="1" smtClean="0"/>
              <a:t>ms</a:t>
            </a:r>
            <a:endParaRPr lang="en-US" dirty="0" smtClean="0"/>
          </a:p>
          <a:p>
            <a:r>
              <a:rPr lang="nl-NL" dirty="0" smtClean="0"/>
              <a:t>bij een afbeelding van 1920x1080 pixels.</a:t>
            </a:r>
            <a:endParaRPr lang="en-US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4392" y="4648871"/>
            <a:ext cx="7527608" cy="220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68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Inverten</a:t>
            </a:r>
            <a:r>
              <a:rPr lang="nl-NL" dirty="0" smtClean="0"/>
              <a:t>, maakt gebruik van </a:t>
            </a:r>
            <a:r>
              <a:rPr lang="nl-NL" dirty="0" err="1" smtClean="0"/>
              <a:t>LockBits</a:t>
            </a:r>
            <a:r>
              <a:rPr lang="nl-NL" dirty="0" smtClean="0"/>
              <a:t>.</a:t>
            </a:r>
            <a:endParaRPr lang="en-US" dirty="0"/>
          </a:p>
        </p:txBody>
      </p:sp>
      <p:sp>
        <p:nvSpPr>
          <p:cNvPr id="6" name="Rechthoek 5"/>
          <p:cNvSpPr/>
          <p:nvPr/>
        </p:nvSpPr>
        <p:spPr>
          <a:xfrm>
            <a:off x="9481565" y="2375853"/>
            <a:ext cx="260680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Duurt</a:t>
            </a:r>
            <a:r>
              <a:rPr lang="en-US" dirty="0" smtClean="0"/>
              <a:t> </a:t>
            </a:r>
            <a:r>
              <a:rPr lang="en-US" dirty="0" err="1" smtClean="0"/>
              <a:t>gemiddeld</a:t>
            </a:r>
            <a:r>
              <a:rPr lang="en-US" dirty="0" smtClean="0"/>
              <a:t> 34 </a:t>
            </a:r>
            <a:r>
              <a:rPr lang="en-US" dirty="0" err="1" smtClean="0"/>
              <a:t>ms</a:t>
            </a:r>
            <a:endParaRPr lang="en-US" dirty="0" smtClean="0"/>
          </a:p>
          <a:p>
            <a:r>
              <a:rPr lang="nl-NL" dirty="0"/>
              <a:t>b</a:t>
            </a:r>
            <a:r>
              <a:rPr lang="nl-NL" dirty="0" smtClean="0"/>
              <a:t>ij een afbeelding van</a:t>
            </a:r>
          </a:p>
          <a:p>
            <a:r>
              <a:rPr lang="nl-NL" dirty="0" smtClean="0"/>
              <a:t>1920x1080 pixels.</a:t>
            </a:r>
            <a:endParaRPr lang="en-US" dirty="0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87" y="2069039"/>
            <a:ext cx="9163050" cy="3867150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6245" y="5027654"/>
            <a:ext cx="6382124" cy="175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88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jn">
  <a:themeElements>
    <a:clrScheme name="Berlij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j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j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TC104033917[[fn=Berlijn]]</Template>
  <TotalTime>38</TotalTime>
  <Words>71</Words>
  <Application>Microsoft Office PowerPoint</Application>
  <PresentationFormat>Breedbeeld</PresentationFormat>
  <Paragraphs>14</Paragraphs>
  <Slides>4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4</vt:i4>
      </vt:variant>
    </vt:vector>
  </HeadingPairs>
  <TitlesOfParts>
    <vt:vector size="7" baseType="lpstr">
      <vt:lpstr>Arial</vt:lpstr>
      <vt:lpstr>Trebuchet MS</vt:lpstr>
      <vt:lpstr>Berlijn</vt:lpstr>
      <vt:lpstr>THO7 - Opdracht 1</vt:lpstr>
      <vt:lpstr>Zwart maken - FillRect</vt:lpstr>
      <vt:lpstr>Zwart maken - LockBits</vt:lpstr>
      <vt:lpstr>Inverten, maakt gebruik van LockBits.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THO7 - Opdracht 1</dc:title>
  <dc:creator>Mitchell</dc:creator>
  <cp:lastModifiedBy>Mitchell</cp:lastModifiedBy>
  <cp:revision>29</cp:revision>
  <dcterms:created xsi:type="dcterms:W3CDTF">2014-02-06T17:38:06Z</dcterms:created>
  <dcterms:modified xsi:type="dcterms:W3CDTF">2014-02-06T18:20:26Z</dcterms:modified>
</cp:coreProperties>
</file>