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47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99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4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THO7 - Opdracht 1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Lars Veenendaal en Mitchell </a:t>
            </a:r>
            <a:r>
              <a:rPr lang="nl-NL" dirty="0" err="1" smtClean="0"/>
              <a:t>Werensteijn</a:t>
            </a:r>
            <a:r>
              <a:rPr lang="nl-NL" dirty="0" smtClean="0"/>
              <a:t> – TIV2A</a:t>
            </a:r>
          </a:p>
          <a:p>
            <a:r>
              <a:rPr lang="nl-NL" dirty="0" smtClean="0"/>
              <a:t>1633223  	     1624291			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Zwart maken - </a:t>
            </a:r>
            <a:r>
              <a:rPr lang="nl-NL" dirty="0" err="1" smtClean="0"/>
              <a:t>FillRectangle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4511771"/>
            <a:ext cx="10863653" cy="213255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84201" y="2210887"/>
            <a:ext cx="39200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smtClean="0"/>
              <a:t>Onze snelste oplossing is het vullen van de </a:t>
            </a:r>
            <a:r>
              <a:rPr lang="nl-NL" dirty="0" err="1" smtClean="0"/>
              <a:t>bitmap</a:t>
            </a:r>
            <a:r>
              <a:rPr lang="nl-NL" dirty="0" smtClean="0"/>
              <a:t> met de functie </a:t>
            </a:r>
            <a:r>
              <a:rPr lang="nl-NL" dirty="0" err="1" smtClean="0"/>
              <a:t>FillRectangle</a:t>
            </a:r>
            <a:r>
              <a:rPr lang="nl-NL" dirty="0" smtClean="0"/>
              <a:t> van klasse Graphics.</a:t>
            </a:r>
            <a:br>
              <a:rPr lang="nl-NL" dirty="0" smtClean="0"/>
            </a:b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Duurt </a:t>
            </a:r>
            <a:r>
              <a:rPr lang="nl-NL" dirty="0" smtClean="0"/>
              <a:t>gemiddeld </a:t>
            </a:r>
            <a:r>
              <a:rPr lang="nl-NL" dirty="0" smtClean="0"/>
              <a:t>30 </a:t>
            </a:r>
            <a:r>
              <a:rPr lang="nl-NL" dirty="0" err="1" smtClean="0"/>
              <a:t>ms</a:t>
            </a:r>
            <a:r>
              <a:rPr lang="nl-NL" dirty="0" smtClean="0"/>
              <a:t> </a:t>
            </a:r>
            <a:r>
              <a:rPr lang="nl-NL" dirty="0" smtClean="0"/>
              <a:t>met een </a:t>
            </a:r>
            <a:r>
              <a:rPr lang="nl-NL" dirty="0" smtClean="0"/>
              <a:t>1920x1080</a:t>
            </a:r>
            <a:r>
              <a:rPr lang="nl-NL" dirty="0"/>
              <a:t> </a:t>
            </a:r>
            <a:r>
              <a:rPr lang="nl-NL" dirty="0" smtClean="0"/>
              <a:t>plaatje op ons testsysteem.</a:t>
            </a:r>
            <a:endParaRPr lang="nl-NL" dirty="0" smtClean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11" y="2210887"/>
            <a:ext cx="6832663" cy="20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Zwart maken - </a:t>
            </a:r>
            <a:r>
              <a:rPr lang="nl-NL" dirty="0" err="1" smtClean="0"/>
              <a:t>LockBits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4" y="2152588"/>
            <a:ext cx="8613530" cy="3791012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9011153" y="2114987"/>
            <a:ext cx="30707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Pixels vastzetten in het geheugen</a:t>
            </a:r>
            <a:r>
              <a:rPr lang="nl-NL" dirty="0" smtClean="0"/>
              <a:t>.</a:t>
            </a:r>
          </a:p>
          <a:p>
            <a:endParaRPr lang="nl-NL" dirty="0"/>
          </a:p>
          <a:p>
            <a:r>
              <a:rPr lang="nl-NL" dirty="0" err="1" smtClean="0"/>
              <a:t>Unsafe</a:t>
            </a:r>
            <a:r>
              <a:rPr lang="nl-NL" dirty="0" smtClean="0"/>
              <a:t> voor toegang tot geheugen pointers.</a:t>
            </a:r>
            <a:endParaRPr lang="en-US" dirty="0" smtClean="0"/>
          </a:p>
          <a:p>
            <a:endParaRPr lang="en-US" dirty="0"/>
          </a:p>
          <a:p>
            <a:r>
              <a:rPr lang="nl-NL" dirty="0"/>
              <a:t>Duurt gemiddeld </a:t>
            </a:r>
            <a:r>
              <a:rPr lang="nl-NL" dirty="0" smtClean="0"/>
              <a:t>31 </a:t>
            </a:r>
            <a:r>
              <a:rPr lang="nl-NL" dirty="0" err="1"/>
              <a:t>ms</a:t>
            </a:r>
            <a:r>
              <a:rPr lang="nl-NL" dirty="0"/>
              <a:t> met een 1920x1080 plaatje op ons testsysteem.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92" y="4648871"/>
            <a:ext cx="7527608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Inverten</a:t>
            </a:r>
            <a:r>
              <a:rPr lang="nl-NL" dirty="0" smtClean="0"/>
              <a:t>, maakt gebruik van </a:t>
            </a:r>
            <a:r>
              <a:rPr lang="nl-NL" dirty="0" err="1" smtClean="0"/>
              <a:t>LockBits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9481566" y="2375853"/>
            <a:ext cx="2606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Maakt</a:t>
            </a:r>
            <a:r>
              <a:rPr lang="en-US" dirty="0" smtClean="0"/>
              <a:t> </a:t>
            </a:r>
            <a:r>
              <a:rPr lang="en-US" dirty="0" err="1" smtClean="0"/>
              <a:t>gebruik</a:t>
            </a:r>
            <a:r>
              <a:rPr lang="en-US" dirty="0" smtClean="0"/>
              <a:t> van:</a:t>
            </a:r>
          </a:p>
          <a:p>
            <a:r>
              <a:rPr lang="en-US" dirty="0" err="1" smtClean="0"/>
              <a:t>Lockbits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Unsafe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Duurt</a:t>
            </a:r>
            <a:r>
              <a:rPr lang="en-US" dirty="0" smtClean="0"/>
              <a:t> </a:t>
            </a:r>
            <a:r>
              <a:rPr lang="en-US" dirty="0" err="1" smtClean="0"/>
              <a:t>gemiddeld</a:t>
            </a:r>
            <a:r>
              <a:rPr lang="en-US" dirty="0" smtClean="0"/>
              <a:t> 34 </a:t>
            </a:r>
            <a:r>
              <a:rPr lang="nl-NL" dirty="0"/>
              <a:t>met een 1920x1080 plaatje op ons testsysteem.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" y="2069039"/>
            <a:ext cx="9163050" cy="38671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45" y="5027654"/>
            <a:ext cx="6382124" cy="17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40846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TC104033917[[fn=Berlijn]]</Template>
  <TotalTime>50</TotalTime>
  <Words>76</Words>
  <Application>Microsoft Office PowerPoint</Application>
  <PresentationFormat>Aangepast</PresentationFormat>
  <Paragraphs>16</Paragraphs>
  <Slides>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Berlijn</vt:lpstr>
      <vt:lpstr>THO7 - Opdracht 1</vt:lpstr>
      <vt:lpstr>Zwart maken - FillRectangle</vt:lpstr>
      <vt:lpstr>Zwart maken - LockBits</vt:lpstr>
      <vt:lpstr>Inverten, maakt gebruik van LockBits.</vt:lpstr>
      <vt:lpstr>Vragen?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THO7 - Opdracht 1</dc:title>
  <dc:creator>Mitchell</dc:creator>
  <cp:lastModifiedBy>Madmilla</cp:lastModifiedBy>
  <cp:revision>31</cp:revision>
  <dcterms:created xsi:type="dcterms:W3CDTF">2014-02-06T17:38:06Z</dcterms:created>
  <dcterms:modified xsi:type="dcterms:W3CDTF">2014-02-06T19:39:07Z</dcterms:modified>
</cp:coreProperties>
</file>