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5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16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009837" y="3637893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Gradi</a:t>
            </a:r>
            <a:r>
              <a:rPr lang="nl-NL" dirty="0" smtClean="0"/>
              <a:t>ënt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57" y="2309532"/>
            <a:ext cx="4820262" cy="38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“Storend licht” </a:t>
            </a:r>
            <a:r>
              <a:rPr lang="nl-NL" dirty="0" smtClean="0"/>
              <a:t>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26</TotalTime>
  <Words>52</Words>
  <Application>Microsoft Macintosh PowerPoint</Application>
  <PresentationFormat>Diavoorstelling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Gebruiker</cp:lastModifiedBy>
  <cp:revision>3</cp:revision>
  <dcterms:created xsi:type="dcterms:W3CDTF">2014-04-11T12:22:34Z</dcterms:created>
  <dcterms:modified xsi:type="dcterms:W3CDTF">2014-04-11T12:49:06Z</dcterms:modified>
</cp:coreProperties>
</file>