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5" autoAdjust="0"/>
    <p:restoredTop sz="94660"/>
  </p:normalViewPr>
  <p:slideViewPr>
    <p:cSldViewPr snapToGrid="0" snapToObjects="1">
      <p:cViewPr>
        <p:scale>
          <a:sx n="85" d="100"/>
          <a:sy n="85" d="100"/>
        </p:scale>
        <p:origin x="-1688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11-04-14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11-04-14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bov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11-04-14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11-04-14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11-04-14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11-04-14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11-04-14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11-04-14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11-04-14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11-04-14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11-04-14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1009837" y="3637893"/>
            <a:ext cx="6992358" cy="1043756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Schaduw en overbelichting verwijderen	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4895839"/>
            <a:ext cx="5867400" cy="1026639"/>
          </a:xfrm>
        </p:spPr>
        <p:txBody>
          <a:bodyPr>
            <a:normAutofit/>
          </a:bodyPr>
          <a:lstStyle/>
          <a:p>
            <a:r>
              <a:rPr lang="nl-NL" dirty="0" smtClean="0"/>
              <a:t>Hendrik Cornelisse</a:t>
            </a:r>
          </a:p>
          <a:p>
            <a:r>
              <a:rPr lang="nl-NL" dirty="0" smtClean="0"/>
              <a:t>Jeroen Huisen</a:t>
            </a:r>
          </a:p>
          <a:p>
            <a:r>
              <a:rPr lang="nl-NL" dirty="0" smtClean="0"/>
              <a:t>Lars Veenendaal</a:t>
            </a:r>
          </a:p>
          <a:p>
            <a:r>
              <a:rPr lang="nl-NL" dirty="0" smtClean="0"/>
              <a:t>Arthur van der Weiden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400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Overbelichtingscheck algoritme</a:t>
            </a:r>
          </a:p>
          <a:p>
            <a:endParaRPr lang="nl-NL" dirty="0" smtClean="0"/>
          </a:p>
          <a:p>
            <a:r>
              <a:rPr lang="nl-NL" dirty="0" smtClean="0"/>
              <a:t>Schaduwcheck algoritme</a:t>
            </a:r>
          </a:p>
          <a:p>
            <a:endParaRPr lang="nl-NL" dirty="0" smtClean="0"/>
          </a:p>
          <a:p>
            <a:r>
              <a:rPr lang="nl-NL" dirty="0" smtClean="0"/>
              <a:t>Storend licht neutraliseer algoritme</a:t>
            </a:r>
          </a:p>
          <a:p>
            <a:endParaRPr lang="nl-NL" dirty="0" smtClean="0"/>
          </a:p>
          <a:p>
            <a:r>
              <a:rPr lang="nl-NL" dirty="0" smtClean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323778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Overbelichtingscheck algoritme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007224"/>
          </a:xfrm>
        </p:spPr>
        <p:txBody>
          <a:bodyPr/>
          <a:lstStyle/>
          <a:p>
            <a:r>
              <a:rPr lang="nl-NL" dirty="0" smtClean="0"/>
              <a:t>Gradi</a:t>
            </a:r>
            <a:r>
              <a:rPr lang="nl-NL" dirty="0" smtClean="0"/>
              <a:t>ënt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439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Schaduwcheck algoritme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Donkerste pixel</a:t>
            </a:r>
          </a:p>
          <a:p>
            <a:r>
              <a:rPr lang="nl-NL" dirty="0" smtClean="0"/>
              <a:t>Pixel vergelijken</a:t>
            </a:r>
          </a:p>
          <a:p>
            <a:r>
              <a:rPr lang="nl-NL" dirty="0" smtClean="0"/>
              <a:t>Testresultaten</a:t>
            </a:r>
            <a:endParaRPr lang="nl-NL" dirty="0"/>
          </a:p>
        </p:txBody>
      </p:sp>
      <p:pic>
        <p:nvPicPr>
          <p:cNvPr id="4" name="Afbeelding 3" descr="Time of shadow check all testset pictu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557" y="2309532"/>
            <a:ext cx="4820262" cy="389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9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“Storend licht” neutraliseer algoritme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CMYK</a:t>
            </a:r>
          </a:p>
          <a:p>
            <a:r>
              <a:rPr lang="nl-NL" dirty="0" smtClean="0"/>
              <a:t>Letters extra zwart maken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264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Controller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Link tussen de verschillende klassen</a:t>
            </a:r>
          </a:p>
          <a:p>
            <a:r>
              <a:rPr lang="nl-NL" dirty="0" smtClean="0"/>
              <a:t>Exceptions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2629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53</TotalTime>
  <Words>52</Words>
  <Application>Microsoft Macintosh PowerPoint</Application>
  <PresentationFormat>Diavoorstelling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Pixel</vt:lpstr>
      <vt:lpstr>Schaduw en overbelichting verwijderen </vt:lpstr>
      <vt:lpstr>Inhoud</vt:lpstr>
      <vt:lpstr>Overbelichtingscheck algoritme</vt:lpstr>
      <vt:lpstr>Schaduwcheck algoritme</vt:lpstr>
      <vt:lpstr>“Storend licht” neutraliseer algoritme</vt:lpstr>
      <vt:lpstr>Controller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Schaduw en overbelichting verwijderen </dc:title>
  <dc:creator>Gebruiker</dc:creator>
  <cp:lastModifiedBy>Gebruiker</cp:lastModifiedBy>
  <cp:revision>5</cp:revision>
  <dcterms:created xsi:type="dcterms:W3CDTF">2014-04-11T12:22:34Z</dcterms:created>
  <dcterms:modified xsi:type="dcterms:W3CDTF">2014-04-11T13:16:12Z</dcterms:modified>
</cp:coreProperties>
</file>