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 snapToObjects="1">
      <p:cViewPr>
        <p:scale>
          <a:sx n="112" d="100"/>
          <a:sy n="112" d="100"/>
        </p:scale>
        <p:origin x="-158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4/14/2014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726346" y="3728615"/>
            <a:ext cx="6992358" cy="1043756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Schaduw en overbelichting verwijderen	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4895839"/>
            <a:ext cx="5867400" cy="1026639"/>
          </a:xfrm>
        </p:spPr>
        <p:txBody>
          <a:bodyPr>
            <a:normAutofit/>
          </a:bodyPr>
          <a:lstStyle/>
          <a:p>
            <a:r>
              <a:rPr lang="nl-NL" dirty="0" smtClean="0"/>
              <a:t>Hendrik Cornelisse</a:t>
            </a:r>
          </a:p>
          <a:p>
            <a:r>
              <a:rPr lang="nl-NL" dirty="0" smtClean="0"/>
              <a:t>Jeroen Huisen</a:t>
            </a:r>
          </a:p>
          <a:p>
            <a:r>
              <a:rPr lang="nl-NL" dirty="0" smtClean="0"/>
              <a:t>Lars Veenendaal</a:t>
            </a:r>
          </a:p>
          <a:p>
            <a:r>
              <a:rPr lang="nl-NL" dirty="0" smtClean="0"/>
              <a:t>Arthur van der Weiden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400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Overbelichtingscheck algoritme</a:t>
            </a:r>
          </a:p>
          <a:p>
            <a:endParaRPr lang="nl-NL" dirty="0" smtClean="0"/>
          </a:p>
          <a:p>
            <a:r>
              <a:rPr lang="nl-NL" dirty="0" smtClean="0"/>
              <a:t>Schaduwcheck algoritme</a:t>
            </a:r>
          </a:p>
          <a:p>
            <a:endParaRPr lang="nl-NL" dirty="0" smtClean="0"/>
          </a:p>
          <a:p>
            <a:r>
              <a:rPr lang="nl-NL" dirty="0" smtClean="0"/>
              <a:t>Storend licht neutraliseer algoritme</a:t>
            </a:r>
          </a:p>
          <a:p>
            <a:endParaRPr lang="nl-NL" dirty="0" smtClean="0"/>
          </a:p>
          <a:p>
            <a:r>
              <a:rPr lang="nl-NL" dirty="0" smtClean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23778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Overbelichtingscheck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007224"/>
          </a:xfrm>
        </p:spPr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color</a:t>
            </a:r>
            <a:r>
              <a:rPr lang="nl-NL" dirty="0" smtClean="0"/>
              <a:t> blue</a:t>
            </a:r>
          </a:p>
          <a:p>
            <a:r>
              <a:rPr lang="nl-NL" dirty="0" smtClean="0"/>
              <a:t>Gradiënt</a:t>
            </a:r>
            <a:endParaRPr lang="nl-NL" dirty="0" smtClean="0"/>
          </a:p>
          <a:p>
            <a:r>
              <a:rPr lang="nl-NL" dirty="0" smtClean="0"/>
              <a:t>10x10 </a:t>
            </a:r>
            <a:r>
              <a:rPr lang="nl-NL" dirty="0" err="1" smtClean="0"/>
              <a:t>neighbourhood</a:t>
            </a:r>
            <a:r>
              <a:rPr lang="nl-NL" dirty="0" smtClean="0"/>
              <a:t> pixels</a:t>
            </a:r>
          </a:p>
          <a:p>
            <a:r>
              <a:rPr lang="nl-NL" dirty="0" smtClean="0"/>
              <a:t>resultaten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94105"/>
              </p:ext>
            </p:extLst>
          </p:nvPr>
        </p:nvGraphicFramePr>
        <p:xfrm>
          <a:off x="4780650" y="1994811"/>
          <a:ext cx="3804549" cy="3863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616"/>
                <a:gridCol w="711201"/>
                <a:gridCol w="1337732"/>
              </a:tblGrid>
              <a:tr h="571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Naam van het plaatje</a:t>
                      </a:r>
                      <a:endParaRPr lang="nl-NL" sz="11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Tijd in seconde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Uitkomst 0 = niet gevonden / 1 = gevonden</a:t>
                      </a:r>
                      <a:endParaRPr lang="nl-NL" sz="11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license_plate_1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0.0140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license_plate_2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0.0051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license_plate_3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0.0016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0</a:t>
                      </a:r>
                      <a:endParaRPr lang="nl-NL" sz="11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license_plate_4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0.0013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license_plate_5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0.0008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license_plate_6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0.0051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license_plate_7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0.0065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license_plate_8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0.0066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license_plate_9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0.0086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license_plate_10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0.0141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license_plate_11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0.0026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license_plate_ex_1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0.0009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license_plate_ex_2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0.0013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0</a:t>
                      </a:r>
                      <a:endParaRPr lang="nl-NL" sz="11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license_plate_ex_3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0.0025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license_plate_ex_4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0.0071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license_plate_ex_5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0.0017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license_plate_ex_6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0.0005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license_plate_ex_7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0.0011</a:t>
                      </a:r>
                      <a:endParaRPr lang="nl-NL" sz="11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0</a:t>
                      </a:r>
                      <a:endParaRPr lang="nl-NL" sz="11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9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Schaduwcheck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Donkerste pixel</a:t>
            </a:r>
          </a:p>
          <a:p>
            <a:r>
              <a:rPr lang="nl-NL" dirty="0" smtClean="0"/>
              <a:t>Pixel vergelijken</a:t>
            </a:r>
          </a:p>
          <a:p>
            <a:r>
              <a:rPr lang="nl-NL" dirty="0" smtClean="0"/>
              <a:t>Testresultaten</a:t>
            </a:r>
            <a:endParaRPr lang="nl-NL" dirty="0"/>
          </a:p>
        </p:txBody>
      </p:sp>
      <p:pic>
        <p:nvPicPr>
          <p:cNvPr id="4" name="Afbeelding 3" descr="Time of shadow check all testset pictu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89" y="1949824"/>
            <a:ext cx="4820262" cy="40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9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“Storend licht” neutraliseer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3663587"/>
          </a:xfrm>
        </p:spPr>
        <p:txBody>
          <a:bodyPr/>
          <a:lstStyle/>
          <a:p>
            <a:r>
              <a:rPr lang="nl-NL" dirty="0" smtClean="0"/>
              <a:t>CMYK</a:t>
            </a:r>
          </a:p>
          <a:p>
            <a:r>
              <a:rPr lang="nl-NL" dirty="0" smtClean="0"/>
              <a:t>Letters extra zwart maken</a:t>
            </a:r>
          </a:p>
          <a:p>
            <a:r>
              <a:rPr lang="nl-NL" dirty="0" smtClean="0"/>
              <a:t>Samples hoeken</a:t>
            </a:r>
          </a:p>
        </p:txBody>
      </p:sp>
    </p:spTree>
    <p:extLst>
      <p:ext uri="{BB962C8B-B14F-4D97-AF65-F5344CB8AC3E}">
        <p14:creationId xmlns:p14="http://schemas.microsoft.com/office/powerpoint/2010/main" val="256264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“Storend licht” neutraliseer </a:t>
            </a:r>
            <a:r>
              <a:rPr lang="nl-NL" dirty="0" smtClean="0"/>
              <a:t>algoritme resultaten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Origineel:</a:t>
            </a:r>
          </a:p>
          <a:p>
            <a:endParaRPr lang="nl-NL" dirty="0"/>
          </a:p>
          <a:p>
            <a:r>
              <a:rPr lang="nl-NL" dirty="0" smtClean="0"/>
              <a:t>Gerepareerd: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RNW output met reparatie:</a:t>
            </a:r>
          </a:p>
          <a:p>
            <a:r>
              <a:rPr lang="nl-NL" dirty="0" smtClean="0"/>
              <a:t>RNW output zonder reparatie: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1429874" y="-1031904165"/>
            <a:ext cx="135376098" cy="13537609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44" y="1949824"/>
            <a:ext cx="2835743" cy="91148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044" y="4193530"/>
            <a:ext cx="2790384" cy="667266"/>
          </a:xfrm>
          <a:prstGeom prst="rect">
            <a:avLst/>
          </a:prstGeom>
        </p:spPr>
      </p:pic>
      <p:pic>
        <p:nvPicPr>
          <p:cNvPr id="7" name="Afbeelding 6" descr="RNW[0]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876044" y="5064485"/>
            <a:ext cx="2790384" cy="701212"/>
          </a:xfrm>
          <a:prstGeom prst="rect">
            <a:avLst/>
          </a:prstGeom>
        </p:spPr>
      </p:pic>
      <p:pic>
        <p:nvPicPr>
          <p:cNvPr id="8" name="Afbeelding 7" descr="Schermafbeelding 2014-04-14 om 15.22.3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044" y="3059735"/>
            <a:ext cx="2835743" cy="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Controller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Link tussen de verschillende klassen</a:t>
            </a:r>
          </a:p>
          <a:p>
            <a:r>
              <a:rPr lang="nl-NL" dirty="0" smtClean="0"/>
              <a:t>Exception</a:t>
            </a:r>
          </a:p>
          <a:p>
            <a:r>
              <a:rPr lang="nl-NL" dirty="0" smtClean="0"/>
              <a:t>License </a:t>
            </a:r>
            <a:r>
              <a:rPr lang="nl-NL" dirty="0"/>
              <a:t>n</a:t>
            </a:r>
            <a:r>
              <a:rPr lang="nl-NL" dirty="0" smtClean="0"/>
              <a:t>ot found</a:t>
            </a:r>
          </a:p>
          <a:p>
            <a:r>
              <a:rPr lang="nl-NL" dirty="0" smtClean="0"/>
              <a:t>Problemen opgelost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262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463</TotalTime>
  <Words>157</Words>
  <Application>Microsoft Office PowerPoint</Application>
  <PresentationFormat>Diavoorstelling (4:3)</PresentationFormat>
  <Paragraphs>96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Pixel</vt:lpstr>
      <vt:lpstr>Schaduw en overbelichting verwijderen </vt:lpstr>
      <vt:lpstr>Inhoud</vt:lpstr>
      <vt:lpstr>Overbelichtingscheck algoritme</vt:lpstr>
      <vt:lpstr>Schaduwcheck algoritme</vt:lpstr>
      <vt:lpstr>“Storend licht” neutraliseer algoritme</vt:lpstr>
      <vt:lpstr>“Storend licht” neutraliseer algoritme resultaten</vt:lpstr>
      <vt:lpstr>Controller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Schaduw en overbelichting verwijderen </dc:title>
  <dc:creator>Gebruiker</dc:creator>
  <cp:lastModifiedBy>hendrik</cp:lastModifiedBy>
  <cp:revision>23</cp:revision>
  <dcterms:created xsi:type="dcterms:W3CDTF">2014-04-11T12:22:34Z</dcterms:created>
  <dcterms:modified xsi:type="dcterms:W3CDTF">2014-04-14T19:03:57Z</dcterms:modified>
</cp:coreProperties>
</file>