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8751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888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661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50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768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390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520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9900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21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395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8669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27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2813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8947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055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692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08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1C6BEF-DEDF-485E-AF53-4FE31F750B69}" type="datetimeFigureOut">
              <a:rPr lang="en-AT" smtClean="0"/>
              <a:t>20/04/2020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FC6E94-595D-48DD-A486-74EFA1888A4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78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5DE0D-D022-41C9-8868-6838A6C6A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Popularity-aware content‐based recommender </a:t>
            </a:r>
            <a:endParaRPr lang="en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A7E782-90BB-409F-882D-733E903A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Jakobitsch</a:t>
            </a:r>
            <a:r>
              <a:rPr lang="en-US" dirty="0"/>
              <a:t>, Waysocher, </a:t>
            </a:r>
            <a:r>
              <a:rPr lang="en-US" dirty="0" err="1"/>
              <a:t>Widmann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1500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03AB3-EC4B-4D45-981D-0C4140CB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br>
              <a:rPr lang="en-US" dirty="0"/>
            </a:br>
            <a:endParaRPr lang="en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ED76805-3FCE-45AD-84A5-F4A783710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71919" y="1416605"/>
            <a:ext cx="8248161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4FD7F-3C5E-4D3C-AD0E-A21D1283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  <a:endParaRPr lang="en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74254C-4BED-4339-B9E2-84D3B361C0BE}"/>
              </a:ext>
            </a:extLst>
          </p:cNvPr>
          <p:cNvSpPr txBox="1"/>
          <p:nvPr/>
        </p:nvSpPr>
        <p:spPr>
          <a:xfrm>
            <a:off x="7328342" y="2041740"/>
            <a:ext cx="344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</a:t>
            </a:r>
          </a:p>
          <a:p>
            <a:r>
              <a:rPr lang="en-US" dirty="0"/>
              <a:t>(Action, Adventure, Animation, Children’s, Comedy, Crime, …)</a:t>
            </a:r>
          </a:p>
          <a:p>
            <a:r>
              <a:rPr lang="en-US" dirty="0"/>
              <a:t>(4.2, 4, 3.17, 4.27, 4.13, 4, …)</a:t>
            </a:r>
            <a:endParaRPr lang="en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9F2570-626B-402D-9EA3-E7D9F290F47E}"/>
              </a:ext>
            </a:extLst>
          </p:cNvPr>
          <p:cNvSpPr txBox="1"/>
          <p:nvPr/>
        </p:nvSpPr>
        <p:spPr>
          <a:xfrm>
            <a:off x="7328341" y="3326212"/>
            <a:ext cx="344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Occur more than 1</a:t>
            </a:r>
          </a:p>
          <a:p>
            <a:r>
              <a:rPr lang="en-US" dirty="0"/>
              <a:t>(Action, Adventure, Animation, Children’s, Comedy, Crime, …)</a:t>
            </a:r>
          </a:p>
          <a:p>
            <a:r>
              <a:rPr lang="en-US" dirty="0"/>
              <a:t>(0, 0, 1, 1, 1, 0, …)</a:t>
            </a:r>
            <a:endParaRPr lang="en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B18C2F-72BF-4CBB-A085-8F5654E8E4B2}"/>
              </a:ext>
            </a:extLst>
          </p:cNvPr>
          <p:cNvSpPr txBox="1"/>
          <p:nvPr/>
        </p:nvSpPr>
        <p:spPr>
          <a:xfrm>
            <a:off x="7328340" y="4610684"/>
            <a:ext cx="344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Occurrence/ranking count</a:t>
            </a:r>
          </a:p>
          <a:p>
            <a:r>
              <a:rPr lang="en-US" dirty="0"/>
              <a:t>(Action, Adventure, Animation, Children’s, Comedy, Crime, …)</a:t>
            </a:r>
          </a:p>
          <a:p>
            <a:r>
              <a:rPr lang="en-US" dirty="0"/>
              <a:t>(0, 0, 0.18, 0.23, 0.14, 0, …)</a:t>
            </a:r>
            <a:endParaRPr lang="en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B005627-09DA-4FDE-8081-64A70602F0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1571" y="2041740"/>
            <a:ext cx="5672135" cy="37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FA3D-720C-473E-B1AE-38865572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59C5D-9898-4A4A-B577-E35AD4BDB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Many Possibilities (e.g. using the dice coefficient)</a:t>
            </a:r>
          </a:p>
          <a:p>
            <a:r>
              <a:rPr lang="en-US" dirty="0"/>
              <a:t>Can be influenced by popularity or other means (E.G. sponsorship)</a:t>
            </a:r>
          </a:p>
          <a:p>
            <a:r>
              <a:rPr lang="en-US" dirty="0"/>
              <a:t>For our Assignment We created two variants</a:t>
            </a:r>
          </a:p>
          <a:p>
            <a:r>
              <a:rPr lang="en-US" dirty="0"/>
              <a:t>The first one Get all movies which have at least one genre from the user profile and ranked them based on the popularity</a:t>
            </a:r>
          </a:p>
          <a:p>
            <a:r>
              <a:rPr lang="en-US" dirty="0"/>
              <a:t>The second Variant uses an user profile with ranked Genres and multiply the user profile with the popularity to get a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EAEE9-7F14-400B-A276-31642185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</a:t>
            </a:r>
            <a:endParaRPr lang="en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4F999EF-57A6-4EC3-97F9-F918D08C8D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4319" y="3364276"/>
            <a:ext cx="5058206" cy="15961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C6FF0B-B736-40AA-9D3A-9BAC7978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4276"/>
            <a:ext cx="4252479" cy="16176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174422-FAE3-4893-9FC1-6BB89D6C205F}"/>
              </a:ext>
            </a:extLst>
          </p:cNvPr>
          <p:cNvSpPr txBox="1"/>
          <p:nvPr/>
        </p:nvSpPr>
        <p:spPr>
          <a:xfrm>
            <a:off x="2551516" y="2881745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1</a:t>
            </a:r>
            <a:endParaRPr lang="en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ACD494-B1F3-4AC0-810C-7F7C5DAC48E4}"/>
              </a:ext>
            </a:extLst>
          </p:cNvPr>
          <p:cNvSpPr txBox="1"/>
          <p:nvPr/>
        </p:nvSpPr>
        <p:spPr>
          <a:xfrm>
            <a:off x="7700333" y="2881745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3427630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192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Tropfen</vt:lpstr>
      <vt:lpstr>Popularity-aware content‐based recommender </vt:lpstr>
      <vt:lpstr>Idea </vt:lpstr>
      <vt:lpstr>User Profile</vt:lpstr>
      <vt:lpstr>Similarity</vt:lpstr>
      <vt:lpstr>Example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content‐based recommender </dc:title>
  <dc:creator>Waysocher, Peter</dc:creator>
  <cp:lastModifiedBy>Waysocher, Peter</cp:lastModifiedBy>
  <cp:revision>16</cp:revision>
  <dcterms:created xsi:type="dcterms:W3CDTF">2020-04-20T14:07:48Z</dcterms:created>
  <dcterms:modified xsi:type="dcterms:W3CDTF">2020-04-20T18:26:49Z</dcterms:modified>
</cp:coreProperties>
</file>