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7" name="Shape 8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90" name="Shape 90"/>
          <p:cNvCxnSpPr>
            <a:stCxn id="71" idx="2"/>
            <a:endCxn id="73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71" idx="2"/>
            <a:endCxn id="72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73" idx="2"/>
            <a:endCxn id="74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74" idx="1"/>
            <a:endCxn id="76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76" idx="1"/>
            <a:endCxn id="78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stCxn id="78" idx="1"/>
            <a:endCxn id="79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endCxn id="80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78" idx="2"/>
            <a:endCxn id="81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81" idx="2"/>
            <a:endCxn id="82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74" idx="2"/>
            <a:endCxn id="77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77" idx="2"/>
            <a:endCxn id="83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77" idx="2"/>
            <a:endCxn id="8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endCxn id="84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85" idx="2"/>
            <a:endCxn id="8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73" idx="2"/>
            <a:endCxn id="75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75" idx="2"/>
            <a:endCxn id="8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96" name="Shape 59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27" name="Shape 62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630" name="Shape 630"/>
          <p:cNvCxnSpPr>
            <a:stCxn id="612" idx="2"/>
            <a:endCxn id="61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1" name="Shape 631"/>
          <p:cNvCxnSpPr>
            <a:stCxn id="612" idx="2"/>
            <a:endCxn id="61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2" name="Shape 632"/>
          <p:cNvCxnSpPr>
            <a:stCxn id="614" idx="2"/>
            <a:endCxn id="61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3" name="Shape 633"/>
          <p:cNvCxnSpPr>
            <a:stCxn id="615" idx="1"/>
            <a:endCxn id="617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4" name="Shape 634"/>
          <p:cNvCxnSpPr>
            <a:stCxn id="617" idx="1"/>
            <a:endCxn id="619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5" name="Shape 635"/>
          <p:cNvCxnSpPr>
            <a:stCxn id="619" idx="1"/>
            <a:endCxn id="620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6" name="Shape 636"/>
          <p:cNvCxnSpPr>
            <a:endCxn id="621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7" name="Shape 637"/>
          <p:cNvCxnSpPr>
            <a:stCxn id="619" idx="2"/>
            <a:endCxn id="622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8" name="Shape 638"/>
          <p:cNvCxnSpPr>
            <a:stCxn id="622" idx="2"/>
            <a:endCxn id="623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9" name="Shape 639"/>
          <p:cNvCxnSpPr>
            <a:stCxn id="615" idx="2"/>
            <a:endCxn id="618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0" name="Shape 640"/>
          <p:cNvCxnSpPr>
            <a:stCxn id="618" idx="2"/>
            <a:endCxn id="624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1" name="Shape 641"/>
          <p:cNvCxnSpPr>
            <a:stCxn id="618" idx="2"/>
            <a:endCxn id="62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2" name="Shape 642"/>
          <p:cNvCxnSpPr>
            <a:endCxn id="595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3" name="Shape 643"/>
          <p:cNvCxnSpPr>
            <a:stCxn id="625" idx="2"/>
            <a:endCxn id="62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4" name="Shape 64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14" idx="2"/>
            <a:endCxn id="61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16" idx="2"/>
            <a:endCxn id="62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7" name="Shape 64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cxnSp>
        <p:nvCxnSpPr>
          <p:cNvPr id="648" name="Shape 648"/>
          <p:cNvCxnSpPr>
            <a:stCxn id="595" idx="1"/>
            <a:endCxn id="624" idx="1"/>
          </p:cNvCxnSpPr>
          <p:nvPr/>
        </p:nvCxnSpPr>
        <p:spPr>
          <a:xfrm flipH="1" rot="10800000">
            <a:off x="2695675" y="2901250"/>
            <a:ext cx="228600" cy="533400"/>
          </a:xfrm>
          <a:prstGeom prst="curvedConnector3">
            <a:avLst>
              <a:gd fmla="val -1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49" name="Shape 649"/>
          <p:cNvSpPr txBox="1"/>
          <p:nvPr/>
        </p:nvSpPr>
        <p:spPr>
          <a:xfrm>
            <a:off x="1654375" y="27052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656" name="Shape 65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687" name="Shape 68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690" name="Shape 690"/>
          <p:cNvCxnSpPr>
            <a:stCxn id="672" idx="2"/>
            <a:endCxn id="67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1" name="Shape 691"/>
          <p:cNvCxnSpPr>
            <a:stCxn id="672" idx="2"/>
            <a:endCxn id="67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2" name="Shape 692"/>
          <p:cNvCxnSpPr>
            <a:stCxn id="674" idx="2"/>
            <a:endCxn id="67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3" name="Shape 693"/>
          <p:cNvCxnSpPr>
            <a:stCxn id="675" idx="1"/>
            <a:endCxn id="677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4" name="Shape 694"/>
          <p:cNvCxnSpPr>
            <a:stCxn id="677" idx="1"/>
            <a:endCxn id="679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5" name="Shape 695"/>
          <p:cNvCxnSpPr>
            <a:stCxn id="679" idx="1"/>
            <a:endCxn id="680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6" name="Shape 696"/>
          <p:cNvCxnSpPr>
            <a:endCxn id="681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7" name="Shape 697"/>
          <p:cNvCxnSpPr>
            <a:stCxn id="679" idx="2"/>
            <a:endCxn id="682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8" name="Shape 698"/>
          <p:cNvCxnSpPr>
            <a:stCxn id="682" idx="2"/>
            <a:endCxn id="683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9" name="Shape 699"/>
          <p:cNvCxnSpPr>
            <a:stCxn id="675" idx="2"/>
            <a:endCxn id="678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0" name="Shape 700"/>
          <p:cNvCxnSpPr>
            <a:stCxn id="678" idx="2"/>
            <a:endCxn id="655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1" name="Shape 701"/>
          <p:cNvCxnSpPr>
            <a:stCxn id="678" idx="2"/>
            <a:endCxn id="68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2" name="Shape 702"/>
          <p:cNvCxnSpPr>
            <a:endCxn id="684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3" name="Shape 703"/>
          <p:cNvCxnSpPr>
            <a:stCxn id="685" idx="2"/>
            <a:endCxn id="68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4" name="Shape 70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5" name="Shape 705"/>
          <p:cNvCxnSpPr>
            <a:stCxn id="674" idx="2"/>
            <a:endCxn id="67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6" name="Shape 706"/>
          <p:cNvCxnSpPr>
            <a:stCxn id="676" idx="2"/>
            <a:endCxn id="68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7" name="Shape 70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1</a:t>
            </a:r>
          </a:p>
        </p:txBody>
      </p:sp>
      <p:cxnSp>
        <p:nvCxnSpPr>
          <p:cNvPr id="708" name="Shape 708"/>
          <p:cNvCxnSpPr>
            <a:endCxn id="678" idx="1"/>
          </p:cNvCxnSpPr>
          <p:nvPr/>
        </p:nvCxnSpPr>
        <p:spPr>
          <a:xfrm rot="-5400000">
            <a:off x="2809975" y="2405950"/>
            <a:ext cx="609600" cy="38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09" name="Shape 709"/>
          <p:cNvSpPr txBox="1"/>
          <p:nvPr/>
        </p:nvSpPr>
        <p:spPr>
          <a:xfrm>
            <a:off x="2263975" y="2171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sp>
        <p:nvSpPr>
          <p:cNvPr id="716" name="Shape 71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cxnSp>
        <p:nvCxnSpPr>
          <p:cNvPr id="750" name="Shape 750"/>
          <p:cNvCxnSpPr>
            <a:stCxn id="733" idx="2"/>
            <a:endCxn id="735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1" name="Shape 751"/>
          <p:cNvCxnSpPr>
            <a:stCxn id="733" idx="2"/>
            <a:endCxn id="734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2" name="Shape 752"/>
          <p:cNvCxnSpPr>
            <a:stCxn id="735" idx="2"/>
            <a:endCxn id="736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3" name="Shape 753"/>
          <p:cNvCxnSpPr>
            <a:stCxn id="736" idx="1"/>
            <a:endCxn id="738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4" name="Shape 754"/>
          <p:cNvCxnSpPr>
            <a:stCxn id="738" idx="1"/>
            <a:endCxn id="740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5" name="Shape 755"/>
          <p:cNvCxnSpPr>
            <a:stCxn id="740" idx="1"/>
            <a:endCxn id="741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6" name="Shape 756"/>
          <p:cNvCxnSpPr>
            <a:endCxn id="742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7" name="Shape 757"/>
          <p:cNvCxnSpPr>
            <a:stCxn id="740" idx="2"/>
            <a:endCxn id="743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8" name="Shape 758"/>
          <p:cNvCxnSpPr>
            <a:stCxn id="743" idx="2"/>
            <a:endCxn id="744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9" name="Shape 759"/>
          <p:cNvCxnSpPr>
            <a:stCxn id="736" idx="2"/>
            <a:endCxn id="739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0" name="Shape 760"/>
          <p:cNvCxnSpPr>
            <a:stCxn id="739" idx="2"/>
            <a:endCxn id="745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1" name="Shape 761"/>
          <p:cNvCxnSpPr>
            <a:stCxn id="739" idx="2"/>
            <a:endCxn id="747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2" name="Shape 762"/>
          <p:cNvCxnSpPr>
            <a:endCxn id="746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3" name="Shape 763"/>
          <p:cNvCxnSpPr>
            <a:stCxn id="747" idx="2"/>
            <a:endCxn id="748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4" name="Shape 76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5" name="Shape 765"/>
          <p:cNvCxnSpPr>
            <a:stCxn id="735" idx="2"/>
            <a:endCxn id="737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6" name="Shape 766"/>
          <p:cNvCxnSpPr>
            <a:stCxn id="737" idx="2"/>
            <a:endCxn id="749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7" name="Shape 76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cxnSp>
        <p:nvCxnSpPr>
          <p:cNvPr id="768" name="Shape 768"/>
          <p:cNvCxnSpPr>
            <a:stCxn id="715" idx="2"/>
            <a:endCxn id="748" idx="2"/>
          </p:cNvCxnSpPr>
          <p:nvPr/>
        </p:nvCxnSpPr>
        <p:spPr>
          <a:xfrm rot="-5400000">
            <a:off x="3321025" y="3786250"/>
            <a:ext cx="533400" cy="304800"/>
          </a:xfrm>
          <a:prstGeom prst="curvedConnector5">
            <a:avLst>
              <a:gd fmla="val -44643" name="adj1"/>
              <a:gd fmla="val 145792" name="adj2"/>
              <a:gd fmla="val 8020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69" name="Shape 769"/>
          <p:cNvSpPr txBox="1"/>
          <p:nvPr/>
        </p:nvSpPr>
        <p:spPr>
          <a:xfrm>
            <a:off x="3711775" y="37720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76" name="Shape 77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07" name="Shape 80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810" name="Shape 810"/>
          <p:cNvCxnSpPr>
            <a:stCxn id="792" idx="2"/>
            <a:endCxn id="79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1" name="Shape 811"/>
          <p:cNvCxnSpPr>
            <a:stCxn id="792" idx="2"/>
            <a:endCxn id="79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2" name="Shape 812"/>
          <p:cNvCxnSpPr>
            <a:stCxn id="794" idx="2"/>
            <a:endCxn id="79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3" name="Shape 813"/>
          <p:cNvCxnSpPr>
            <a:stCxn id="795" idx="1"/>
            <a:endCxn id="797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4" name="Shape 814"/>
          <p:cNvCxnSpPr>
            <a:stCxn id="797" idx="1"/>
            <a:endCxn id="799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5" name="Shape 815"/>
          <p:cNvCxnSpPr>
            <a:stCxn id="799" idx="1"/>
            <a:endCxn id="800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6" name="Shape 816"/>
          <p:cNvCxnSpPr>
            <a:endCxn id="801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7" name="Shape 817"/>
          <p:cNvCxnSpPr>
            <a:stCxn id="799" idx="2"/>
            <a:endCxn id="802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8" name="Shape 818"/>
          <p:cNvCxnSpPr>
            <a:stCxn id="802" idx="2"/>
            <a:endCxn id="803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9" name="Shape 819"/>
          <p:cNvCxnSpPr>
            <a:stCxn id="795" idx="2"/>
            <a:endCxn id="798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0" name="Shape 820"/>
          <p:cNvCxnSpPr>
            <a:stCxn id="798" idx="2"/>
            <a:endCxn id="804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1" name="Shape 821"/>
          <p:cNvCxnSpPr>
            <a:stCxn id="798" idx="2"/>
            <a:endCxn id="806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2" name="Shape 822"/>
          <p:cNvCxnSpPr>
            <a:endCxn id="805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3" name="Shape 823"/>
          <p:cNvCxnSpPr>
            <a:stCxn id="806" idx="2"/>
            <a:endCxn id="775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4" name="Shape 82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5" name="Shape 825"/>
          <p:cNvCxnSpPr>
            <a:stCxn id="794" idx="2"/>
            <a:endCxn id="79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6" name="Shape 826"/>
          <p:cNvCxnSpPr>
            <a:stCxn id="796" idx="2"/>
            <a:endCxn id="80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7" name="Shape 82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9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4</a:t>
            </a:r>
          </a:p>
        </p:txBody>
      </p:sp>
      <p:cxnSp>
        <p:nvCxnSpPr>
          <p:cNvPr id="828" name="Shape 828"/>
          <p:cNvCxnSpPr>
            <a:stCxn id="775" idx="2"/>
            <a:endCxn id="806" idx="2"/>
          </p:cNvCxnSpPr>
          <p:nvPr/>
        </p:nvCxnSpPr>
        <p:spPr>
          <a:xfrm rot="-5400000">
            <a:off x="3549625" y="3252850"/>
            <a:ext cx="609600" cy="228600"/>
          </a:xfrm>
          <a:prstGeom prst="curvedConnector5">
            <a:avLst>
              <a:gd fmla="val -39062" name="adj1"/>
              <a:gd fmla="val 194390" name="adj2"/>
              <a:gd fmla="val 7642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29" name="Shape 829"/>
          <p:cNvSpPr txBox="1"/>
          <p:nvPr/>
        </p:nvSpPr>
        <p:spPr>
          <a:xfrm>
            <a:off x="4092775" y="3238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36" name="Shape 83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67" name="Shape 86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870" name="Shape 870"/>
          <p:cNvCxnSpPr>
            <a:stCxn id="852" idx="2"/>
            <a:endCxn id="85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1" name="Shape 871"/>
          <p:cNvCxnSpPr>
            <a:stCxn id="852" idx="2"/>
            <a:endCxn id="85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2" name="Shape 872"/>
          <p:cNvCxnSpPr>
            <a:stCxn id="854" idx="2"/>
            <a:endCxn id="85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3" name="Shape 873"/>
          <p:cNvCxnSpPr>
            <a:stCxn id="855" idx="1"/>
            <a:endCxn id="857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4" name="Shape 874"/>
          <p:cNvCxnSpPr>
            <a:stCxn id="857" idx="1"/>
            <a:endCxn id="859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5" name="Shape 875"/>
          <p:cNvCxnSpPr>
            <a:stCxn id="859" idx="1"/>
            <a:endCxn id="860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6" name="Shape 876"/>
          <p:cNvCxnSpPr>
            <a:endCxn id="861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7" name="Shape 877"/>
          <p:cNvCxnSpPr>
            <a:stCxn id="859" idx="2"/>
            <a:endCxn id="862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8" name="Shape 878"/>
          <p:cNvCxnSpPr>
            <a:stCxn id="862" idx="2"/>
            <a:endCxn id="863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9" name="Shape 879"/>
          <p:cNvCxnSpPr>
            <a:stCxn id="855" idx="2"/>
            <a:endCxn id="858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0" name="Shape 880"/>
          <p:cNvCxnSpPr>
            <a:stCxn id="858" idx="2"/>
            <a:endCxn id="864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1" name="Shape 881"/>
          <p:cNvCxnSpPr>
            <a:stCxn id="858" idx="2"/>
            <a:endCxn id="83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2" name="Shape 882"/>
          <p:cNvCxnSpPr>
            <a:endCxn id="865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3" name="Shape 883"/>
          <p:cNvCxnSpPr>
            <a:stCxn id="835" idx="2"/>
            <a:endCxn id="86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4" name="Shape 88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5" name="Shape 885"/>
          <p:cNvCxnSpPr>
            <a:stCxn id="854" idx="2"/>
            <a:endCxn id="85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6" name="Shape 886"/>
          <p:cNvCxnSpPr>
            <a:stCxn id="856" idx="2"/>
            <a:endCxn id="86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7" name="Shape 88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2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3559375" y="1714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diameter=2</a:t>
            </a:r>
          </a:p>
        </p:txBody>
      </p:sp>
      <p:cxnSp>
        <p:nvCxnSpPr>
          <p:cNvPr id="889" name="Shape 889"/>
          <p:cNvCxnSpPr>
            <a:stCxn id="835" idx="3"/>
          </p:cNvCxnSpPr>
          <p:nvPr/>
        </p:nvCxnSpPr>
        <p:spPr>
          <a:xfrm rot="10800000">
            <a:off x="3712075" y="2365450"/>
            <a:ext cx="462900" cy="535800"/>
          </a:xfrm>
          <a:prstGeom prst="curvedConnector4">
            <a:avLst>
              <a:gd fmla="val -51442" name="adj1"/>
              <a:gd fmla="val 650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896" name="Shape 89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27" name="Shape 92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930" name="Shape 930"/>
          <p:cNvCxnSpPr>
            <a:stCxn id="912" idx="2"/>
            <a:endCxn id="91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1" name="Shape 931"/>
          <p:cNvCxnSpPr>
            <a:stCxn id="912" idx="2"/>
            <a:endCxn id="91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2" name="Shape 932"/>
          <p:cNvCxnSpPr>
            <a:stCxn id="914" idx="2"/>
            <a:endCxn id="91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3" name="Shape 933"/>
          <p:cNvCxnSpPr>
            <a:stCxn id="915" idx="1"/>
            <a:endCxn id="917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4" name="Shape 934"/>
          <p:cNvCxnSpPr>
            <a:stCxn id="917" idx="1"/>
            <a:endCxn id="918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5" name="Shape 935"/>
          <p:cNvCxnSpPr>
            <a:stCxn id="918" idx="1"/>
            <a:endCxn id="919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6" name="Shape 936"/>
          <p:cNvCxnSpPr>
            <a:endCxn id="920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7" name="Shape 937"/>
          <p:cNvCxnSpPr>
            <a:stCxn id="918" idx="2"/>
            <a:endCxn id="921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8" name="Shape 938"/>
          <p:cNvCxnSpPr>
            <a:stCxn id="921" idx="2"/>
            <a:endCxn id="922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9" name="Shape 939"/>
          <p:cNvCxnSpPr>
            <a:stCxn id="915" idx="2"/>
            <a:endCxn id="895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0" name="Shape 940"/>
          <p:cNvCxnSpPr>
            <a:stCxn id="895" idx="2"/>
            <a:endCxn id="923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1" name="Shape 941"/>
          <p:cNvCxnSpPr>
            <a:stCxn id="895" idx="2"/>
            <a:endCxn id="92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2" name="Shape 942"/>
          <p:cNvCxnSpPr>
            <a:endCxn id="924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3" name="Shape 943"/>
          <p:cNvCxnSpPr>
            <a:stCxn id="925" idx="2"/>
            <a:endCxn id="92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4" name="Shape 94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5" name="Shape 945"/>
          <p:cNvCxnSpPr>
            <a:stCxn id="914" idx="2"/>
            <a:endCxn id="91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6" name="Shape 946"/>
          <p:cNvCxnSpPr>
            <a:stCxn id="916" idx="2"/>
            <a:endCxn id="92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7" name="Shape 94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-7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5(lh+rh=2+3)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3254575" y="1333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diameter=5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3559375" y="2171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diameter=2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2263975" y="2171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cxnSp>
        <p:nvCxnSpPr>
          <p:cNvPr id="951" name="Shape 951"/>
          <p:cNvCxnSpPr>
            <a:stCxn id="895" idx="0"/>
            <a:endCxn id="915" idx="3"/>
          </p:cNvCxnSpPr>
          <p:nvPr/>
        </p:nvCxnSpPr>
        <p:spPr>
          <a:xfrm flipH="1" rot="5400000">
            <a:off x="3161875" y="1780900"/>
            <a:ext cx="372300" cy="32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52" name="Shape 952"/>
          <p:cNvCxnSpPr>
            <a:stCxn id="923" idx="1"/>
            <a:endCxn id="895" idx="1"/>
          </p:cNvCxnSpPr>
          <p:nvPr/>
        </p:nvCxnSpPr>
        <p:spPr>
          <a:xfrm flipH="1" rot="10800000">
            <a:off x="2924275" y="2291650"/>
            <a:ext cx="381000" cy="609600"/>
          </a:xfrm>
          <a:prstGeom prst="curvedConnector3">
            <a:avLst>
              <a:gd fmla="val -6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53" name="Shape 953"/>
          <p:cNvCxnSpPr>
            <a:stCxn id="925" idx="3"/>
            <a:endCxn id="895" idx="3"/>
          </p:cNvCxnSpPr>
          <p:nvPr/>
        </p:nvCxnSpPr>
        <p:spPr>
          <a:xfrm rot="10800000">
            <a:off x="3717775" y="2291650"/>
            <a:ext cx="457200" cy="609600"/>
          </a:xfrm>
          <a:prstGeom prst="curvedConnector3">
            <a:avLst>
              <a:gd fmla="val -52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960" name="Shape 960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991" name="Shape 991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994" name="Shape 994"/>
          <p:cNvCxnSpPr>
            <a:stCxn id="976" idx="2"/>
            <a:endCxn id="978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5" name="Shape 995"/>
          <p:cNvCxnSpPr>
            <a:stCxn id="976" idx="2"/>
            <a:endCxn id="977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6" name="Shape 996"/>
          <p:cNvCxnSpPr>
            <a:stCxn id="978" idx="2"/>
            <a:endCxn id="959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7" name="Shape 997"/>
          <p:cNvCxnSpPr>
            <a:stCxn id="959" idx="1"/>
            <a:endCxn id="980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8" name="Shape 998"/>
          <p:cNvCxnSpPr>
            <a:stCxn id="980" idx="1"/>
            <a:endCxn id="982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9" name="Shape 999"/>
          <p:cNvCxnSpPr>
            <a:stCxn id="982" idx="1"/>
            <a:endCxn id="983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0" name="Shape 1000"/>
          <p:cNvCxnSpPr>
            <a:endCxn id="984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1" name="Shape 1001"/>
          <p:cNvCxnSpPr>
            <a:stCxn id="982" idx="2"/>
            <a:endCxn id="985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2" name="Shape 1002"/>
          <p:cNvCxnSpPr>
            <a:stCxn id="985" idx="2"/>
            <a:endCxn id="986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3" name="Shape 1003"/>
          <p:cNvCxnSpPr>
            <a:stCxn id="959" idx="2"/>
            <a:endCxn id="981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4" name="Shape 1004"/>
          <p:cNvCxnSpPr>
            <a:stCxn id="981" idx="2"/>
            <a:endCxn id="987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5" name="Shape 1005"/>
          <p:cNvCxnSpPr>
            <a:stCxn id="981" idx="2"/>
            <a:endCxn id="989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6" name="Shape 1006"/>
          <p:cNvCxnSpPr>
            <a:endCxn id="988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7" name="Shape 1007"/>
          <p:cNvCxnSpPr>
            <a:stCxn id="989" idx="2"/>
            <a:endCxn id="990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8" name="Shape 1008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9" name="Shape 1009"/>
          <p:cNvCxnSpPr>
            <a:stCxn id="978" idx="2"/>
            <a:endCxn id="979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0" name="Shape 1010"/>
          <p:cNvCxnSpPr>
            <a:stCxn id="979" idx="2"/>
            <a:endCxn id="992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1" name="Shape 1011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-9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8(lh+rh=4+4)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2568775" y="8002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diameter=8</a:t>
            </a:r>
          </a:p>
        </p:txBody>
      </p:sp>
      <p:cxnSp>
        <p:nvCxnSpPr>
          <p:cNvPr id="1013" name="Shape 1013"/>
          <p:cNvCxnSpPr>
            <a:endCxn id="978" idx="1"/>
          </p:cNvCxnSpPr>
          <p:nvPr/>
        </p:nvCxnSpPr>
        <p:spPr>
          <a:xfrm rot="-5400000">
            <a:off x="2917375" y="904450"/>
            <a:ext cx="753300" cy="63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4" name="Shape 1014"/>
          <p:cNvCxnSpPr>
            <a:endCxn id="959" idx="3"/>
          </p:cNvCxnSpPr>
          <p:nvPr/>
        </p:nvCxnSpPr>
        <p:spPr>
          <a:xfrm flipH="1" rot="5400000">
            <a:off x="3161875" y="1780750"/>
            <a:ext cx="372300" cy="32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5" name="Shape 1015"/>
          <p:cNvCxnSpPr>
            <a:stCxn id="980" idx="1"/>
            <a:endCxn id="959" idx="1"/>
          </p:cNvCxnSpPr>
          <p:nvPr/>
        </p:nvCxnSpPr>
        <p:spPr>
          <a:xfrm flipH="1" rot="10800000">
            <a:off x="1933675" y="1758250"/>
            <a:ext cx="838200" cy="609600"/>
          </a:xfrm>
          <a:prstGeom prst="curvedConnector3">
            <a:avLst>
              <a:gd fmla="val -284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16" name="Shape 1016"/>
          <p:cNvSpPr txBox="1"/>
          <p:nvPr/>
        </p:nvSpPr>
        <p:spPr>
          <a:xfrm>
            <a:off x="3254575" y="1333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diameter=5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501975" y="1333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024" name="Shape 1024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056" name="Shape 1056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1058" name="Shape 1058"/>
          <p:cNvCxnSpPr>
            <a:stCxn id="1040" idx="2"/>
            <a:endCxn id="1042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9" name="Shape 1059"/>
          <p:cNvCxnSpPr>
            <a:stCxn id="1040" idx="2"/>
            <a:endCxn id="1041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0" name="Shape 1060"/>
          <p:cNvCxnSpPr>
            <a:stCxn id="1042" idx="2"/>
            <a:endCxn id="1043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1" name="Shape 1061"/>
          <p:cNvCxnSpPr>
            <a:stCxn id="1043" idx="1"/>
            <a:endCxn id="1045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2" name="Shape 1062"/>
          <p:cNvCxnSpPr>
            <a:stCxn id="1045" idx="1"/>
            <a:endCxn id="1047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3" name="Shape 1063"/>
          <p:cNvCxnSpPr>
            <a:stCxn id="1047" idx="1"/>
            <a:endCxn id="1048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4" name="Shape 1064"/>
          <p:cNvCxnSpPr>
            <a:endCxn id="1049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5" name="Shape 1065"/>
          <p:cNvCxnSpPr>
            <a:stCxn id="1047" idx="2"/>
            <a:endCxn id="1050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6" name="Shape 1066"/>
          <p:cNvCxnSpPr>
            <a:stCxn id="1050" idx="2"/>
            <a:endCxn id="1051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7" name="Shape 1067"/>
          <p:cNvCxnSpPr>
            <a:stCxn id="1043" idx="2"/>
            <a:endCxn id="1046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8" name="Shape 1068"/>
          <p:cNvCxnSpPr>
            <a:stCxn id="1046" idx="2"/>
            <a:endCxn id="1052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9" name="Shape 1069"/>
          <p:cNvCxnSpPr>
            <a:stCxn id="1046" idx="2"/>
            <a:endCxn id="1054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0" name="Shape 1070"/>
          <p:cNvCxnSpPr>
            <a:endCxn id="1053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1" name="Shape 1071"/>
          <p:cNvCxnSpPr>
            <a:stCxn id="1054" idx="2"/>
            <a:endCxn id="1055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2" name="Shape 1072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3" name="Shape 1073"/>
          <p:cNvCxnSpPr>
            <a:stCxn id="1042" idx="2"/>
            <a:endCxn id="1044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4" name="Shape 1074"/>
          <p:cNvCxnSpPr>
            <a:stCxn id="1044" idx="2"/>
            <a:endCxn id="1023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5" name="Shape 1075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3864175" y="16384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  <p:cxnSp>
        <p:nvCxnSpPr>
          <p:cNvPr id="1077" name="Shape 1077"/>
          <p:cNvCxnSpPr>
            <a:endCxn id="1044" idx="1"/>
          </p:cNvCxnSpPr>
          <p:nvPr/>
        </p:nvCxnSpPr>
        <p:spPr>
          <a:xfrm rot="-5400000">
            <a:off x="4410175" y="1872550"/>
            <a:ext cx="609600" cy="38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115" name="Shape 1115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1118" name="Shape 1118"/>
          <p:cNvCxnSpPr>
            <a:stCxn id="1100" idx="2"/>
            <a:endCxn id="1102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9" name="Shape 1119"/>
          <p:cNvCxnSpPr>
            <a:stCxn id="1100" idx="2"/>
            <a:endCxn id="1101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0" name="Shape 1120"/>
          <p:cNvCxnSpPr>
            <a:stCxn id="1102" idx="2"/>
            <a:endCxn id="1103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1" name="Shape 1121"/>
          <p:cNvCxnSpPr>
            <a:stCxn id="1103" idx="1"/>
            <a:endCxn id="1104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2" name="Shape 1122"/>
          <p:cNvCxnSpPr>
            <a:stCxn id="1104" idx="1"/>
            <a:endCxn id="1106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3" name="Shape 1123"/>
          <p:cNvCxnSpPr>
            <a:stCxn id="1106" idx="1"/>
            <a:endCxn id="1107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4" name="Shape 1124"/>
          <p:cNvCxnSpPr>
            <a:endCxn id="1108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5" name="Shape 1125"/>
          <p:cNvCxnSpPr>
            <a:stCxn id="1106" idx="2"/>
            <a:endCxn id="1109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6" name="Shape 1126"/>
          <p:cNvCxnSpPr>
            <a:stCxn id="1109" idx="2"/>
            <a:endCxn id="1110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7" name="Shape 1127"/>
          <p:cNvCxnSpPr>
            <a:stCxn id="1103" idx="2"/>
            <a:endCxn id="1105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8" name="Shape 1128"/>
          <p:cNvCxnSpPr>
            <a:stCxn id="1105" idx="2"/>
            <a:endCxn id="1111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9" name="Shape 1129"/>
          <p:cNvCxnSpPr>
            <a:stCxn id="1105" idx="2"/>
            <a:endCxn id="1113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0" name="Shape 1130"/>
          <p:cNvCxnSpPr>
            <a:endCxn id="1112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1" name="Shape 1131"/>
          <p:cNvCxnSpPr>
            <a:stCxn id="1113" idx="2"/>
            <a:endCxn id="1114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2" name="Shape 1132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3" name="Shape 1133"/>
          <p:cNvCxnSpPr>
            <a:stCxn id="1102" idx="2"/>
            <a:endCxn id="1083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4" name="Shape 1134"/>
          <p:cNvCxnSpPr>
            <a:stCxn id="1083" idx="2"/>
            <a:endCxn id="1116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5" name="Shape 1135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1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4245175" y="647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cxnSp>
        <p:nvCxnSpPr>
          <p:cNvPr id="1137" name="Shape 1137"/>
          <p:cNvCxnSpPr>
            <a:stCxn id="1083" idx="0"/>
            <a:endCxn id="1102" idx="3"/>
          </p:cNvCxnSpPr>
          <p:nvPr/>
        </p:nvCxnSpPr>
        <p:spPr>
          <a:xfrm flipH="1" rot="5400000">
            <a:off x="4190425" y="675850"/>
            <a:ext cx="753300" cy="108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144" name="Shape 1144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163" name="Shape 1163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168" name="Shape 1168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169" name="Shape 1169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172" name="Shape 1172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174" name="Shape 1174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175" name="Shape 1175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1178" name="Shape 1178"/>
          <p:cNvCxnSpPr>
            <a:stCxn id="1160" idx="2"/>
            <a:endCxn id="1143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9" name="Shape 1179"/>
          <p:cNvCxnSpPr>
            <a:stCxn id="1160" idx="2"/>
            <a:endCxn id="1161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0" name="Shape 1180"/>
          <p:cNvCxnSpPr>
            <a:stCxn id="1143" idx="2"/>
            <a:endCxn id="1162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1" name="Shape 1181"/>
          <p:cNvCxnSpPr>
            <a:stCxn id="1162" idx="1"/>
            <a:endCxn id="1164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2" name="Shape 1182"/>
          <p:cNvCxnSpPr>
            <a:stCxn id="1164" idx="1"/>
            <a:endCxn id="1166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3" name="Shape 1183"/>
          <p:cNvCxnSpPr>
            <a:stCxn id="1166" idx="1"/>
            <a:endCxn id="1167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4" name="Shape 1184"/>
          <p:cNvCxnSpPr>
            <a:endCxn id="1168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5" name="Shape 1185"/>
          <p:cNvCxnSpPr>
            <a:stCxn id="1166" idx="2"/>
            <a:endCxn id="1169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6" name="Shape 1186"/>
          <p:cNvCxnSpPr>
            <a:stCxn id="1169" idx="2"/>
            <a:endCxn id="1170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7" name="Shape 1187"/>
          <p:cNvCxnSpPr>
            <a:stCxn id="1162" idx="2"/>
            <a:endCxn id="1165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8" name="Shape 1188"/>
          <p:cNvCxnSpPr>
            <a:stCxn id="1165" idx="2"/>
            <a:endCxn id="1171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9" name="Shape 1189"/>
          <p:cNvCxnSpPr>
            <a:stCxn id="1165" idx="2"/>
            <a:endCxn id="1173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0" name="Shape 1190"/>
          <p:cNvCxnSpPr>
            <a:endCxn id="1172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1" name="Shape 1191"/>
          <p:cNvCxnSpPr>
            <a:stCxn id="1173" idx="2"/>
            <a:endCxn id="1174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2" name="Shape 1192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3" name="Shape 1193"/>
          <p:cNvCxnSpPr>
            <a:stCxn id="1143" idx="2"/>
            <a:endCxn id="1163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4" name="Shape 1194"/>
          <p:cNvCxnSpPr>
            <a:stCxn id="1163" idx="2"/>
            <a:endCxn id="1176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5" name="Shape 1195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-3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8(maximum diameter of left subtree)</a:t>
            </a:r>
          </a:p>
        </p:txBody>
      </p:sp>
      <p:sp>
        <p:nvSpPr>
          <p:cNvPr id="1196" name="Shape 1196"/>
          <p:cNvSpPr txBox="1"/>
          <p:nvPr/>
        </p:nvSpPr>
        <p:spPr>
          <a:xfrm>
            <a:off x="3711775" y="1144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diameter=8</a:t>
            </a:r>
          </a:p>
        </p:txBody>
      </p:sp>
      <p:cxnSp>
        <p:nvCxnSpPr>
          <p:cNvPr id="1197" name="Shape 1197"/>
          <p:cNvCxnSpPr/>
          <p:nvPr/>
        </p:nvCxnSpPr>
        <p:spPr>
          <a:xfrm flipH="1" rot="5400000">
            <a:off x="4190425" y="675850"/>
            <a:ext cx="753300" cy="108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98" name="Shape 1198"/>
          <p:cNvSpPr txBox="1"/>
          <p:nvPr/>
        </p:nvSpPr>
        <p:spPr>
          <a:xfrm>
            <a:off x="4245175" y="647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cxnSp>
        <p:nvCxnSpPr>
          <p:cNvPr id="1199" name="Shape 1199"/>
          <p:cNvCxnSpPr/>
          <p:nvPr/>
        </p:nvCxnSpPr>
        <p:spPr>
          <a:xfrm rot="-5400000">
            <a:off x="2917375" y="904450"/>
            <a:ext cx="753300" cy="63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00" name="Shape 1200"/>
          <p:cNvSpPr txBox="1"/>
          <p:nvPr/>
        </p:nvSpPr>
        <p:spPr>
          <a:xfrm>
            <a:off x="2568775" y="8002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diameter=8</a:t>
            </a:r>
          </a:p>
        </p:txBody>
      </p:sp>
      <p:cxnSp>
        <p:nvCxnSpPr>
          <p:cNvPr id="1201" name="Shape 1201"/>
          <p:cNvCxnSpPr>
            <a:endCxn id="1160" idx="3"/>
          </p:cNvCxnSpPr>
          <p:nvPr/>
        </p:nvCxnSpPr>
        <p:spPr>
          <a:xfrm rot="10800000">
            <a:off x="3412975" y="386650"/>
            <a:ext cx="403500" cy="29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45" name="Shape 145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148" name="Shape 148"/>
          <p:cNvCxnSpPr>
            <a:stCxn id="113" idx="2"/>
            <a:endCxn id="131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13" idx="2"/>
            <a:endCxn id="130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31" idx="2"/>
            <a:endCxn id="132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32" idx="1"/>
            <a:endCxn id="134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34" idx="1"/>
            <a:endCxn id="136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36" idx="1"/>
            <a:endCxn id="137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endCxn id="138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36" idx="2"/>
            <a:endCxn id="139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39" idx="2"/>
            <a:endCxn id="140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32" idx="2"/>
            <a:endCxn id="135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35" idx="2"/>
            <a:endCxn id="141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35" idx="2"/>
            <a:endCxn id="143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endCxn id="142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43" idx="2"/>
            <a:endCxn id="144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31" idx="2"/>
            <a:endCxn id="133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33" idx="2"/>
            <a:endCxn id="146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Recusion starts at the root node i.e. at node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And it will stop at the leaves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Showing return values for leaf nodes.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08" name="Shape 1208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226" name="Shape 1226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230" name="Shape 1230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231" name="Shape 1231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32" name="Shape 1232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234" name="Shape 1234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235" name="Shape 1235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236" name="Shape 1236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1238" name="Shape 1238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239" name="Shape 1239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241" name="Shape 1241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1242" name="Shape 1242"/>
          <p:cNvCxnSpPr>
            <a:stCxn id="1207" idx="2"/>
            <a:endCxn id="1225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3" name="Shape 1243"/>
          <p:cNvCxnSpPr>
            <a:stCxn id="1207" idx="2"/>
            <a:endCxn id="1224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4" name="Shape 1244"/>
          <p:cNvCxnSpPr>
            <a:stCxn id="1225" idx="2"/>
            <a:endCxn id="1226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5" name="Shape 1245"/>
          <p:cNvCxnSpPr>
            <a:stCxn id="1226" idx="1"/>
            <a:endCxn id="1228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6" name="Shape 1246"/>
          <p:cNvCxnSpPr>
            <a:stCxn id="1228" idx="1"/>
            <a:endCxn id="1230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7" name="Shape 1247"/>
          <p:cNvCxnSpPr>
            <a:stCxn id="1230" idx="1"/>
            <a:endCxn id="1231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8" name="Shape 1248"/>
          <p:cNvCxnSpPr>
            <a:endCxn id="1232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9" name="Shape 1249"/>
          <p:cNvCxnSpPr>
            <a:stCxn id="1230" idx="2"/>
            <a:endCxn id="1233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0" name="Shape 1250"/>
          <p:cNvCxnSpPr>
            <a:stCxn id="1233" idx="2"/>
            <a:endCxn id="1234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1" name="Shape 1251"/>
          <p:cNvCxnSpPr>
            <a:stCxn id="1226" idx="2"/>
            <a:endCxn id="1229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2" name="Shape 1252"/>
          <p:cNvCxnSpPr>
            <a:stCxn id="1229" idx="2"/>
            <a:endCxn id="1235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3" name="Shape 1253"/>
          <p:cNvCxnSpPr>
            <a:stCxn id="1229" idx="2"/>
            <a:endCxn id="1237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4" name="Shape 1254"/>
          <p:cNvCxnSpPr>
            <a:endCxn id="1236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5" name="Shape 1255"/>
          <p:cNvCxnSpPr>
            <a:stCxn id="1237" idx="2"/>
            <a:endCxn id="1238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6" name="Shape 1256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7" name="Shape 1257"/>
          <p:cNvCxnSpPr>
            <a:stCxn id="1225" idx="2"/>
            <a:endCxn id="1227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8" name="Shape 1258"/>
          <p:cNvCxnSpPr>
            <a:stCxn id="1227" idx="2"/>
            <a:endCxn id="1240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9" name="Shape 1259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7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= 8 (maximum diameter of right subtree)</a:t>
            </a:r>
          </a:p>
        </p:txBody>
      </p:sp>
      <p:cxnSp>
        <p:nvCxnSpPr>
          <p:cNvPr id="1260" name="Shape 1260"/>
          <p:cNvCxnSpPr/>
          <p:nvPr/>
        </p:nvCxnSpPr>
        <p:spPr>
          <a:xfrm rot="10800000">
            <a:off x="3412975" y="386650"/>
            <a:ext cx="403500" cy="29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1" name="Shape 1261"/>
          <p:cNvSpPr txBox="1"/>
          <p:nvPr/>
        </p:nvSpPr>
        <p:spPr>
          <a:xfrm>
            <a:off x="3711775" y="1144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diameter=8</a:t>
            </a:r>
          </a:p>
        </p:txBody>
      </p:sp>
      <p:cxnSp>
        <p:nvCxnSpPr>
          <p:cNvPr id="1262" name="Shape 1262"/>
          <p:cNvCxnSpPr/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3" name="Shape 1263"/>
          <p:cNvCxnSpPr/>
          <p:nvPr/>
        </p:nvCxnSpPr>
        <p:spPr>
          <a:xfrm flipH="1" rot="10800000">
            <a:off x="2390875" y="386650"/>
            <a:ext cx="609600" cy="457200"/>
          </a:xfrm>
          <a:prstGeom prst="curvedConnector3">
            <a:avLst>
              <a:gd fmla="val -390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4" name="Shape 1264"/>
          <p:cNvSpPr txBox="1"/>
          <p:nvPr/>
        </p:nvSpPr>
        <p:spPr>
          <a:xfrm>
            <a:off x="1120975" y="266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72" name="Shape 17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03" name="Shape 203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206" name="Shape 206"/>
          <p:cNvCxnSpPr>
            <a:stCxn id="188" idx="2"/>
            <a:endCxn id="189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188" idx="2"/>
            <a:endCxn id="171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189" idx="2"/>
            <a:endCxn id="190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190" idx="1"/>
            <a:endCxn id="192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192" idx="1"/>
            <a:endCxn id="194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194" idx="1"/>
            <a:endCxn id="195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endCxn id="196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194" idx="2"/>
            <a:endCxn id="197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197" idx="2"/>
            <a:endCxn id="198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190" idx="2"/>
            <a:endCxn id="193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193" idx="2"/>
            <a:endCxn id="199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193" idx="2"/>
            <a:endCxn id="201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endCxn id="200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stCxn id="201" idx="2"/>
            <a:endCxn id="202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189" idx="2"/>
            <a:endCxn id="191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191" idx="2"/>
            <a:endCxn id="204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-7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cxnSp>
        <p:nvCxnSpPr>
          <p:cNvPr id="224" name="Shape 224"/>
          <p:cNvCxnSpPr>
            <a:stCxn id="171" idx="1"/>
            <a:endCxn id="188" idx="1"/>
          </p:cNvCxnSpPr>
          <p:nvPr/>
        </p:nvCxnSpPr>
        <p:spPr>
          <a:xfrm flipH="1" rot="10800000">
            <a:off x="2390875" y="386650"/>
            <a:ext cx="609600" cy="457200"/>
          </a:xfrm>
          <a:prstGeom prst="curvedConnector3">
            <a:avLst>
              <a:gd fmla="val -390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5" name="Shape 225"/>
          <p:cNvSpPr txBox="1"/>
          <p:nvPr/>
        </p:nvSpPr>
        <p:spPr>
          <a:xfrm>
            <a:off x="1120975" y="266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232" name="Shape 23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63" name="Shape 263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266" name="Shape 266"/>
          <p:cNvCxnSpPr>
            <a:stCxn id="248" idx="2"/>
            <a:endCxn id="250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stCxn id="248" idx="2"/>
            <a:endCxn id="249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50" idx="2"/>
            <a:endCxn id="251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>
            <a:stCxn id="251" idx="1"/>
            <a:endCxn id="253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53" idx="1"/>
            <a:endCxn id="255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55" idx="1"/>
            <a:endCxn id="256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>
            <a:endCxn id="231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3" name="Shape 273"/>
          <p:cNvCxnSpPr>
            <a:stCxn id="255" idx="2"/>
            <a:endCxn id="257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>
            <a:stCxn id="257" idx="2"/>
            <a:endCxn id="258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>
            <a:stCxn id="251" idx="2"/>
            <a:endCxn id="254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54" idx="2"/>
            <a:endCxn id="259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stCxn id="254" idx="2"/>
            <a:endCxn id="261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endCxn id="260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61" idx="2"/>
            <a:endCxn id="262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stCxn id="250" idx="2"/>
            <a:endCxn id="252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52" idx="2"/>
            <a:endCxn id="264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value by -1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cxnSp>
        <p:nvCxnSpPr>
          <p:cNvPr id="284" name="Shape 284"/>
          <p:cNvCxnSpPr>
            <a:stCxn id="231" idx="1"/>
            <a:endCxn id="256" idx="1"/>
          </p:cNvCxnSpPr>
          <p:nvPr/>
        </p:nvCxnSpPr>
        <p:spPr>
          <a:xfrm rot="10800000">
            <a:off x="409675" y="3663250"/>
            <a:ext cx="457200" cy="609600"/>
          </a:xfrm>
          <a:prstGeom prst="curvedConnector3">
            <a:avLst>
              <a:gd fmla="val 152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85" name="Shape 285"/>
          <p:cNvSpPr txBox="1"/>
          <p:nvPr/>
        </p:nvSpPr>
        <p:spPr>
          <a:xfrm>
            <a:off x="54175" y="43054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292" name="Shape 29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23" name="Shape 323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326" name="Shape 326"/>
          <p:cNvCxnSpPr>
            <a:stCxn id="308" idx="2"/>
            <a:endCxn id="310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stCxn id="308" idx="2"/>
            <a:endCxn id="309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" name="Shape 328"/>
          <p:cNvCxnSpPr>
            <a:stCxn id="310" idx="2"/>
            <a:endCxn id="311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>
            <a:stCxn id="311" idx="1"/>
            <a:endCxn id="313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>
            <a:stCxn id="313" idx="1"/>
            <a:endCxn id="315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>
            <a:stCxn id="315" idx="1"/>
            <a:endCxn id="291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endCxn id="316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>
            <a:stCxn id="315" idx="2"/>
            <a:endCxn id="317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17" idx="2"/>
            <a:endCxn id="318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11" idx="2"/>
            <a:endCxn id="314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14" idx="2"/>
            <a:endCxn id="319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14" idx="2"/>
            <a:endCxn id="321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endCxn id="320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stCxn id="321" idx="2"/>
            <a:endCxn id="322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stCxn id="310" idx="2"/>
            <a:endCxn id="312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>
            <a:stCxn id="312" idx="2"/>
            <a:endCxn id="324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1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1</a:t>
            </a:r>
          </a:p>
        </p:txBody>
      </p:sp>
      <p:cxnSp>
        <p:nvCxnSpPr>
          <p:cNvPr id="344" name="Shape 344"/>
          <p:cNvCxnSpPr>
            <a:stCxn id="291" idx="1"/>
            <a:endCxn id="315" idx="1"/>
          </p:cNvCxnSpPr>
          <p:nvPr/>
        </p:nvCxnSpPr>
        <p:spPr>
          <a:xfrm flipH="1" rot="10800000">
            <a:off x="409675" y="3053650"/>
            <a:ext cx="685800" cy="609600"/>
          </a:xfrm>
          <a:prstGeom prst="curvedConnector3">
            <a:avLst>
              <a:gd fmla="val -34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45" name="Shape 345"/>
          <p:cNvSpPr txBox="1"/>
          <p:nvPr/>
        </p:nvSpPr>
        <p:spPr>
          <a:xfrm>
            <a:off x="54175" y="2552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352" name="Shape 35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83" name="Shape 383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386" name="Shape 386"/>
          <p:cNvCxnSpPr>
            <a:stCxn id="368" idx="2"/>
            <a:endCxn id="370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68" idx="2"/>
            <a:endCxn id="369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stCxn id="370" idx="2"/>
            <a:endCxn id="371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9" name="Shape 389"/>
          <p:cNvCxnSpPr>
            <a:stCxn id="371" idx="1"/>
            <a:endCxn id="373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0" name="Shape 390"/>
          <p:cNvCxnSpPr>
            <a:stCxn id="373" idx="1"/>
            <a:endCxn id="375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1" name="Shape 391"/>
          <p:cNvCxnSpPr>
            <a:stCxn id="375" idx="1"/>
            <a:endCxn id="376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2" name="Shape 392"/>
          <p:cNvCxnSpPr>
            <a:endCxn id="377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3" name="Shape 393"/>
          <p:cNvCxnSpPr>
            <a:stCxn id="375" idx="2"/>
            <a:endCxn id="378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4" name="Shape 394"/>
          <p:cNvCxnSpPr>
            <a:stCxn id="378" idx="2"/>
            <a:endCxn id="351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5" name="Shape 395"/>
          <p:cNvCxnSpPr>
            <a:stCxn id="371" idx="2"/>
            <a:endCxn id="374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6" name="Shape 396"/>
          <p:cNvCxnSpPr>
            <a:stCxn id="374" idx="2"/>
            <a:endCxn id="379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7" name="Shape 397"/>
          <p:cNvCxnSpPr>
            <a:stCxn id="374" idx="2"/>
            <a:endCxn id="381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8" name="Shape 398"/>
          <p:cNvCxnSpPr>
            <a:endCxn id="380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9" name="Shape 399"/>
          <p:cNvCxnSpPr>
            <a:stCxn id="381" idx="2"/>
            <a:endCxn id="382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>
            <a:stCxn id="370" idx="2"/>
            <a:endCxn id="372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2" name="Shape 402"/>
          <p:cNvCxnSpPr>
            <a:stCxn id="372" idx="2"/>
            <a:endCxn id="384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3" name="Shape 403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left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-4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0</a:t>
            </a:r>
          </a:p>
        </p:txBody>
      </p:sp>
      <p:cxnSp>
        <p:nvCxnSpPr>
          <p:cNvPr id="404" name="Shape 404"/>
          <p:cNvCxnSpPr>
            <a:endCxn id="378" idx="3"/>
          </p:cNvCxnSpPr>
          <p:nvPr/>
        </p:nvCxnSpPr>
        <p:spPr>
          <a:xfrm rot="-5400000">
            <a:off x="1667125" y="3831100"/>
            <a:ext cx="694500" cy="511200"/>
          </a:xfrm>
          <a:prstGeom prst="curvedConnector4">
            <a:avLst>
              <a:gd fmla="val 38402" name="adj1"/>
              <a:gd fmla="val 1465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05" name="Shape 405"/>
          <p:cNvSpPr txBox="1"/>
          <p:nvPr/>
        </p:nvSpPr>
        <p:spPr>
          <a:xfrm>
            <a:off x="1882975" y="4076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1501975" y="2933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sp>
        <p:nvSpPr>
          <p:cNvPr id="411" name="Shape 411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13" name="Shape 413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44" name="Shape 444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447" name="Shape 447"/>
          <p:cNvCxnSpPr>
            <a:stCxn id="429" idx="2"/>
            <a:endCxn id="431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" name="Shape 448"/>
          <p:cNvCxnSpPr>
            <a:stCxn id="429" idx="2"/>
            <a:endCxn id="430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>
            <a:stCxn id="431" idx="2"/>
            <a:endCxn id="432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0" name="Shape 450"/>
          <p:cNvCxnSpPr>
            <a:stCxn id="432" idx="1"/>
            <a:endCxn id="434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1" name="Shape 451"/>
          <p:cNvCxnSpPr>
            <a:stCxn id="434" idx="1"/>
            <a:endCxn id="436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2" name="Shape 452"/>
          <p:cNvCxnSpPr>
            <a:stCxn id="436" idx="1"/>
            <a:endCxn id="437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3" name="Shape 453"/>
          <p:cNvCxnSpPr>
            <a:endCxn id="438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4" name="Shape 454"/>
          <p:cNvCxnSpPr>
            <a:stCxn id="436" idx="2"/>
            <a:endCxn id="412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12" idx="2"/>
            <a:endCxn id="439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6" name="Shape 456"/>
          <p:cNvCxnSpPr>
            <a:stCxn id="432" idx="2"/>
            <a:endCxn id="435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>
            <a:stCxn id="435" idx="2"/>
            <a:endCxn id="440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8" name="Shape 458"/>
          <p:cNvCxnSpPr>
            <a:stCxn id="435" idx="2"/>
            <a:endCxn id="442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" name="Shape 459"/>
          <p:cNvCxnSpPr>
            <a:endCxn id="441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>
            <a:stCxn id="442" idx="2"/>
            <a:endCxn id="443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2" name="Shape 462"/>
          <p:cNvCxnSpPr>
            <a:stCxn id="431" idx="2"/>
            <a:endCxn id="433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33" idx="2"/>
            <a:endCxn id="445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left subtree =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for left subtree =0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1</a:t>
            </a:r>
          </a:p>
        </p:txBody>
      </p:sp>
      <p:cxnSp>
        <p:nvCxnSpPr>
          <p:cNvPr id="465" name="Shape 465"/>
          <p:cNvCxnSpPr>
            <a:endCxn id="436" idx="3"/>
          </p:cNvCxnSpPr>
          <p:nvPr/>
        </p:nvCxnSpPr>
        <p:spPr>
          <a:xfrm rot="10800000">
            <a:off x="1507975" y="3053650"/>
            <a:ext cx="555600" cy="52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72" name="Shape 472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03" name="Shape 503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506" name="Shape 506"/>
          <p:cNvCxnSpPr>
            <a:stCxn id="488" idx="2"/>
            <a:endCxn id="490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7" name="Shape 507"/>
          <p:cNvCxnSpPr>
            <a:stCxn id="488" idx="2"/>
            <a:endCxn id="489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8" name="Shape 508"/>
          <p:cNvCxnSpPr>
            <a:stCxn id="490" idx="2"/>
            <a:endCxn id="491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9" name="Shape 509"/>
          <p:cNvCxnSpPr>
            <a:stCxn id="491" idx="1"/>
            <a:endCxn id="493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0" name="Shape 510"/>
          <p:cNvCxnSpPr>
            <a:stCxn id="493" idx="1"/>
            <a:endCxn id="471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1" name="Shape 511"/>
          <p:cNvCxnSpPr>
            <a:stCxn id="471" idx="1"/>
            <a:endCxn id="495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2" name="Shape 512"/>
          <p:cNvCxnSpPr>
            <a:endCxn id="496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3" name="Shape 513"/>
          <p:cNvCxnSpPr>
            <a:stCxn id="471" idx="2"/>
            <a:endCxn id="497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4" name="Shape 514"/>
          <p:cNvCxnSpPr>
            <a:stCxn id="497" idx="2"/>
            <a:endCxn id="498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5" name="Shape 515"/>
          <p:cNvCxnSpPr>
            <a:stCxn id="491" idx="2"/>
            <a:endCxn id="494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6" name="Shape 516"/>
          <p:cNvCxnSpPr>
            <a:stCxn id="494" idx="2"/>
            <a:endCxn id="499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7" name="Shape 517"/>
          <p:cNvCxnSpPr>
            <a:stCxn id="494" idx="2"/>
            <a:endCxn id="501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>
            <a:endCxn id="500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9" name="Shape 519"/>
          <p:cNvCxnSpPr>
            <a:stCxn id="501" idx="2"/>
            <a:endCxn id="502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1" name="Shape 521"/>
          <p:cNvCxnSpPr>
            <a:stCxn id="490" idx="2"/>
            <a:endCxn id="492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2" name="Shape 522"/>
          <p:cNvCxnSpPr>
            <a:stCxn id="492" idx="2"/>
            <a:endCxn id="504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left subtree =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for left subtree =1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4 (lh+rh=2+2)</a:t>
            </a:r>
          </a:p>
        </p:txBody>
      </p:sp>
      <p:cxnSp>
        <p:nvCxnSpPr>
          <p:cNvPr id="524" name="Shape 524"/>
          <p:cNvCxnSpPr>
            <a:stCxn id="471" idx="1"/>
            <a:endCxn id="493" idx="1"/>
          </p:cNvCxnSpPr>
          <p:nvPr/>
        </p:nvCxnSpPr>
        <p:spPr>
          <a:xfrm flipH="1" rot="10800000">
            <a:off x="1095475" y="2367850"/>
            <a:ext cx="838200" cy="685800"/>
          </a:xfrm>
          <a:prstGeom prst="curvedConnector3">
            <a:avLst>
              <a:gd fmla="val -284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25" name="Shape 525"/>
          <p:cNvSpPr txBox="1"/>
          <p:nvPr/>
        </p:nvSpPr>
        <p:spPr>
          <a:xfrm>
            <a:off x="511375" y="18670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diameter=4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501975" y="2933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4175" y="25528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diameter=1</a:t>
            </a:r>
          </a:p>
        </p:txBody>
      </p:sp>
      <p:cxnSp>
        <p:nvCxnSpPr>
          <p:cNvPr id="528" name="Shape 528"/>
          <p:cNvCxnSpPr/>
          <p:nvPr/>
        </p:nvCxnSpPr>
        <p:spPr>
          <a:xfrm flipH="1" rot="10800000">
            <a:off x="409675" y="3053650"/>
            <a:ext cx="685800" cy="609600"/>
          </a:xfrm>
          <a:prstGeom prst="curvedConnector3">
            <a:avLst>
              <a:gd fmla="val -34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29" name="Shape 529"/>
          <p:cNvCxnSpPr/>
          <p:nvPr/>
        </p:nvCxnSpPr>
        <p:spPr>
          <a:xfrm rot="10800000">
            <a:off x="1507975" y="3053650"/>
            <a:ext cx="555600" cy="52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904100" y="2177175"/>
            <a:ext cx="412500" cy="4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9336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36" name="Shape 536"/>
          <p:cNvSpPr/>
          <p:nvPr/>
        </p:nvSpPr>
        <p:spPr>
          <a:xfrm>
            <a:off x="2970900" y="195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3613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80500" y="653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27423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827900" y="35487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875900" y="1567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275700" y="2100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65900" y="2862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380100" y="3472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494900" y="2177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8373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7329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523100" y="4082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666100" y="32439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2894700" y="2710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504300" y="33201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3000475" y="225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3908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610075" y="682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27718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-9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4905475" y="1597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-3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305275" y="2130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-7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095475" y="2892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09675" y="3502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8668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-1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857475" y="35783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552675" y="4111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9242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2695675" y="32735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762475" y="2740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-6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3533875" y="3349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67" name="Shape 567"/>
          <p:cNvSpPr/>
          <p:nvPr/>
        </p:nvSpPr>
        <p:spPr>
          <a:xfrm>
            <a:off x="3199500" y="3853575"/>
            <a:ext cx="412500" cy="4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4524475" y="22067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-4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229075" y="3883150"/>
            <a:ext cx="41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-2</a:t>
            </a:r>
          </a:p>
        </p:txBody>
      </p:sp>
      <p:cxnSp>
        <p:nvCxnSpPr>
          <p:cNvPr id="570" name="Shape 570"/>
          <p:cNvCxnSpPr>
            <a:stCxn id="552" idx="2"/>
            <a:endCxn id="554" idx="1"/>
          </p:cNvCxnSpPr>
          <p:nvPr/>
        </p:nvCxnSpPr>
        <p:spPr>
          <a:xfrm>
            <a:off x="32067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1" name="Shape 571"/>
          <p:cNvCxnSpPr>
            <a:stCxn id="552" idx="2"/>
            <a:endCxn id="553" idx="3"/>
          </p:cNvCxnSpPr>
          <p:nvPr/>
        </p:nvCxnSpPr>
        <p:spPr>
          <a:xfrm flipH="1">
            <a:off x="2803225" y="547750"/>
            <a:ext cx="4035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2" name="Shape 572"/>
          <p:cNvCxnSpPr>
            <a:stCxn id="554" idx="2"/>
            <a:endCxn id="555" idx="0"/>
          </p:cNvCxnSpPr>
          <p:nvPr/>
        </p:nvCxnSpPr>
        <p:spPr>
          <a:xfrm flipH="1">
            <a:off x="2978125" y="1004950"/>
            <a:ext cx="8382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3" name="Shape 573"/>
          <p:cNvCxnSpPr>
            <a:stCxn id="555" idx="1"/>
            <a:endCxn id="535" idx="0"/>
          </p:cNvCxnSpPr>
          <p:nvPr/>
        </p:nvCxnSpPr>
        <p:spPr>
          <a:xfrm flipH="1">
            <a:off x="2140075" y="1758250"/>
            <a:ext cx="631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4" name="Shape 574"/>
          <p:cNvCxnSpPr>
            <a:stCxn id="535" idx="1"/>
            <a:endCxn id="558" idx="0"/>
          </p:cNvCxnSpPr>
          <p:nvPr/>
        </p:nvCxnSpPr>
        <p:spPr>
          <a:xfrm flipH="1">
            <a:off x="1301875" y="2367850"/>
            <a:ext cx="6318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58" idx="1"/>
            <a:endCxn id="559" idx="0"/>
          </p:cNvCxnSpPr>
          <p:nvPr/>
        </p:nvCxnSpPr>
        <p:spPr>
          <a:xfrm flipH="1">
            <a:off x="615775" y="3053650"/>
            <a:ext cx="479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6" name="Shape 576"/>
          <p:cNvCxnSpPr>
            <a:endCxn id="560" idx="1"/>
          </p:cNvCxnSpPr>
          <p:nvPr/>
        </p:nvCxnSpPr>
        <p:spPr>
          <a:xfrm>
            <a:off x="615775" y="3824350"/>
            <a:ext cx="2511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7" name="Shape 577"/>
          <p:cNvCxnSpPr>
            <a:stCxn id="558" idx="2"/>
            <a:endCxn id="561" idx="1"/>
          </p:cNvCxnSpPr>
          <p:nvPr/>
        </p:nvCxnSpPr>
        <p:spPr>
          <a:xfrm>
            <a:off x="1301725" y="3214750"/>
            <a:ext cx="5559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8" name="Shape 578"/>
          <p:cNvCxnSpPr>
            <a:stCxn id="561" idx="2"/>
            <a:endCxn id="562" idx="0"/>
          </p:cNvCxnSpPr>
          <p:nvPr/>
        </p:nvCxnSpPr>
        <p:spPr>
          <a:xfrm flipH="1">
            <a:off x="1758925" y="3900550"/>
            <a:ext cx="304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55" idx="2"/>
            <a:endCxn id="557" idx="1"/>
          </p:cNvCxnSpPr>
          <p:nvPr/>
        </p:nvCxnSpPr>
        <p:spPr>
          <a:xfrm>
            <a:off x="2978125" y="1919350"/>
            <a:ext cx="3273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57" idx="2"/>
            <a:endCxn id="563" idx="0"/>
          </p:cNvCxnSpPr>
          <p:nvPr/>
        </p:nvCxnSpPr>
        <p:spPr>
          <a:xfrm flipH="1">
            <a:off x="3130525" y="24527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1" name="Shape 581"/>
          <p:cNvCxnSpPr>
            <a:stCxn id="557" idx="2"/>
            <a:endCxn id="565" idx="0"/>
          </p:cNvCxnSpPr>
          <p:nvPr/>
        </p:nvCxnSpPr>
        <p:spPr>
          <a:xfrm>
            <a:off x="3511525" y="2452750"/>
            <a:ext cx="4572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2" name="Shape 582"/>
          <p:cNvCxnSpPr>
            <a:endCxn id="564" idx="0"/>
          </p:cNvCxnSpPr>
          <p:nvPr/>
        </p:nvCxnSpPr>
        <p:spPr>
          <a:xfrm flipH="1">
            <a:off x="2901925" y="3062350"/>
            <a:ext cx="2286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>
            <a:stCxn id="565" idx="2"/>
            <a:endCxn id="566" idx="0"/>
          </p:cNvCxnSpPr>
          <p:nvPr/>
        </p:nvCxnSpPr>
        <p:spPr>
          <a:xfrm flipH="1">
            <a:off x="3740125" y="3062350"/>
            <a:ext cx="228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4" name="Shape 584"/>
          <p:cNvCxnSpPr/>
          <p:nvPr/>
        </p:nvCxnSpPr>
        <p:spPr>
          <a:xfrm flipH="1">
            <a:off x="3485425" y="3671950"/>
            <a:ext cx="254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5" name="Shape 585"/>
          <p:cNvCxnSpPr>
            <a:stCxn id="554" idx="2"/>
            <a:endCxn id="556" idx="0"/>
          </p:cNvCxnSpPr>
          <p:nvPr/>
        </p:nvCxnSpPr>
        <p:spPr>
          <a:xfrm>
            <a:off x="3816325" y="1004950"/>
            <a:ext cx="12954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6" name="Shape 586"/>
          <p:cNvCxnSpPr>
            <a:stCxn id="556" idx="2"/>
            <a:endCxn id="568" idx="0"/>
          </p:cNvCxnSpPr>
          <p:nvPr/>
        </p:nvCxnSpPr>
        <p:spPr>
          <a:xfrm flipH="1">
            <a:off x="4730725" y="1919350"/>
            <a:ext cx="3810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5813850" y="572850"/>
            <a:ext cx="29862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left subtree = 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for 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for left subtree =4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 subtree =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 value by 9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 = 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Diameter = 4(maximum diameter of left subtree)</a:t>
            </a:r>
          </a:p>
        </p:txBody>
      </p:sp>
      <p:cxnSp>
        <p:nvCxnSpPr>
          <p:cNvPr id="588" name="Shape 588"/>
          <p:cNvCxnSpPr>
            <a:stCxn id="535" idx="0"/>
            <a:endCxn id="555" idx="1"/>
          </p:cNvCxnSpPr>
          <p:nvPr/>
        </p:nvCxnSpPr>
        <p:spPr>
          <a:xfrm rot="-5400000">
            <a:off x="2231725" y="1666450"/>
            <a:ext cx="448500" cy="63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89" name="Shape 589"/>
          <p:cNvSpPr txBox="1"/>
          <p:nvPr/>
        </p:nvSpPr>
        <p:spPr>
          <a:xfrm>
            <a:off x="1501975" y="1333675"/>
            <a:ext cx="13986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Height=4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diameter=4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