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9" r:id="rId5"/>
    <p:sldId id="260" r:id="rId6"/>
    <p:sldId id="258" r:id="rId7"/>
    <p:sldId id="257" r:id="rId8"/>
    <p:sldId id="262"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orales" initials="MM" lastIdx="1" clrIdx="0">
    <p:extLst>
      <p:ext uri="{19B8F6BF-5375-455C-9EA6-DF929625EA0E}">
        <p15:presenceInfo xmlns:p15="http://schemas.microsoft.com/office/powerpoint/2012/main" userId="3bb74b781e011d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3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56A2F7-45AA-4236-8D1E-CA240981AF06}" v="7418" dt="2018-09-20T04:01:24.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69" d="100"/>
          <a:sy n="69" d="100"/>
        </p:scale>
        <p:origin x="4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orales" userId="3bb74b781e011d0f" providerId="LiveId" clId="{E156A2F7-45AA-4236-8D1E-CA240981AF06}"/>
    <pc:docChg chg="undo custSel mod addSld modSld sldOrd">
      <pc:chgData name="Michael Morales" userId="3bb74b781e011d0f" providerId="LiveId" clId="{E156A2F7-45AA-4236-8D1E-CA240981AF06}" dt="2018-09-20T04:01:24.704" v="7334"/>
      <pc:docMkLst>
        <pc:docMk/>
      </pc:docMkLst>
      <pc:sldChg chg="modSp">
        <pc:chgData name="Michael Morales" userId="3bb74b781e011d0f" providerId="LiveId" clId="{E156A2F7-45AA-4236-8D1E-CA240981AF06}" dt="2018-09-20T02:01:38.229" v="5230" actId="20577"/>
        <pc:sldMkLst>
          <pc:docMk/>
          <pc:sldMk cId="456521767" sldId="256"/>
        </pc:sldMkLst>
        <pc:spChg chg="mod">
          <ac:chgData name="Michael Morales" userId="3bb74b781e011d0f" providerId="LiveId" clId="{E156A2F7-45AA-4236-8D1E-CA240981AF06}" dt="2018-09-20T00:54:19.222" v="4445"/>
          <ac:spMkLst>
            <pc:docMk/>
            <pc:sldMk cId="456521767" sldId="256"/>
            <ac:spMk id="5" creationId="{58F80036-DFAB-4DA2-A36D-0DDE28AAF08C}"/>
          </ac:spMkLst>
        </pc:spChg>
        <pc:spChg chg="mod">
          <ac:chgData name="Michael Morales" userId="3bb74b781e011d0f" providerId="LiveId" clId="{E156A2F7-45AA-4236-8D1E-CA240981AF06}" dt="2018-09-20T00:54:19.222" v="4445"/>
          <ac:spMkLst>
            <pc:docMk/>
            <pc:sldMk cId="456521767" sldId="256"/>
            <ac:spMk id="19" creationId="{E7DC6196-2440-4888-9D91-BC67A5165EDC}"/>
          </ac:spMkLst>
        </pc:spChg>
        <pc:graphicFrameChg chg="mod">
          <ac:chgData name="Michael Morales" userId="3bb74b781e011d0f" providerId="LiveId" clId="{E156A2F7-45AA-4236-8D1E-CA240981AF06}" dt="2018-09-20T02:01:38.229" v="5230" actId="20577"/>
          <ac:graphicFrameMkLst>
            <pc:docMk/>
            <pc:sldMk cId="456521767" sldId="256"/>
            <ac:graphicFrameMk id="24" creationId="{026B4CD5-BAA9-41D8-9EDA-327C7DC4B2E2}"/>
          </ac:graphicFrameMkLst>
        </pc:graphicFrameChg>
      </pc:sldChg>
      <pc:sldChg chg="addSp delSp modSp mod setBg delCm">
        <pc:chgData name="Michael Morales" userId="3bb74b781e011d0f" providerId="LiveId" clId="{E156A2F7-45AA-4236-8D1E-CA240981AF06}" dt="2018-09-20T01:25:43.888" v="5149" actId="20577"/>
        <pc:sldMkLst>
          <pc:docMk/>
          <pc:sldMk cId="127122155" sldId="257"/>
        </pc:sldMkLst>
        <pc:spChg chg="add mod">
          <ac:chgData name="Michael Morales" userId="3bb74b781e011d0f" providerId="LiveId" clId="{E156A2F7-45AA-4236-8D1E-CA240981AF06}" dt="2018-09-15T19:31:38.565" v="605" actId="14861"/>
          <ac:spMkLst>
            <pc:docMk/>
            <pc:sldMk cId="127122155" sldId="257"/>
            <ac:spMk id="2" creationId="{016D44F5-348E-474F-8F9C-B8654A43B307}"/>
          </ac:spMkLst>
        </pc:spChg>
        <pc:spChg chg="add del mod">
          <ac:chgData name="Michael Morales" userId="3bb74b781e011d0f" providerId="LiveId" clId="{E156A2F7-45AA-4236-8D1E-CA240981AF06}" dt="2018-09-15T22:19:05.582" v="608" actId="478"/>
          <ac:spMkLst>
            <pc:docMk/>
            <pc:sldMk cId="127122155" sldId="257"/>
            <ac:spMk id="8" creationId="{74F4EE17-E191-4394-94BE-7A3D88716094}"/>
          </ac:spMkLst>
        </pc:spChg>
        <pc:spChg chg="add mod">
          <ac:chgData name="Michael Morales" userId="3bb74b781e011d0f" providerId="LiveId" clId="{E156A2F7-45AA-4236-8D1E-CA240981AF06}" dt="2018-09-18T01:09:36.846" v="924" actId="14100"/>
          <ac:spMkLst>
            <pc:docMk/>
            <pc:sldMk cId="127122155" sldId="257"/>
            <ac:spMk id="9" creationId="{7FB277DB-B4AC-4B1F-AB6A-A86FCF054AA4}"/>
          </ac:spMkLst>
        </pc:spChg>
        <pc:spChg chg="add mod">
          <ac:chgData name="Michael Morales" userId="3bb74b781e011d0f" providerId="LiveId" clId="{E156A2F7-45AA-4236-8D1E-CA240981AF06}" dt="2018-09-18T01:25:17.632" v="1110" actId="20577"/>
          <ac:spMkLst>
            <pc:docMk/>
            <pc:sldMk cId="127122155" sldId="257"/>
            <ac:spMk id="11" creationId="{62B53211-9537-4253-A1CB-C98AD9292ECE}"/>
          </ac:spMkLst>
        </pc:spChg>
        <pc:spChg chg="add mod">
          <ac:chgData name="Michael Morales" userId="3bb74b781e011d0f" providerId="LiveId" clId="{E156A2F7-45AA-4236-8D1E-CA240981AF06}" dt="2018-09-18T01:17:48.359" v="938" actId="207"/>
          <ac:spMkLst>
            <pc:docMk/>
            <pc:sldMk cId="127122155" sldId="257"/>
            <ac:spMk id="12" creationId="{6E49C579-E730-4ACF-B976-38EBFC65F4E0}"/>
          </ac:spMkLst>
        </pc:spChg>
        <pc:spChg chg="add mod">
          <ac:chgData name="Michael Morales" userId="3bb74b781e011d0f" providerId="LiveId" clId="{E156A2F7-45AA-4236-8D1E-CA240981AF06}" dt="2018-09-20T01:25:43.888" v="5149" actId="20577"/>
          <ac:spMkLst>
            <pc:docMk/>
            <pc:sldMk cId="127122155" sldId="257"/>
            <ac:spMk id="13" creationId="{C46D6879-123F-4598-A043-37482A27F6ED}"/>
          </ac:spMkLst>
        </pc:spChg>
        <pc:graphicFrameChg chg="mod">
          <ac:chgData name="Michael Morales" userId="3bb74b781e011d0f" providerId="LiveId" clId="{E156A2F7-45AA-4236-8D1E-CA240981AF06}" dt="2018-09-15T23:35:00.705" v="857"/>
          <ac:graphicFrameMkLst>
            <pc:docMk/>
            <pc:sldMk cId="127122155" sldId="257"/>
            <ac:graphicFrameMk id="4" creationId="{DC3D4B98-2AC5-4516-97DC-C533D88FB7EF}"/>
          </ac:graphicFrameMkLst>
        </pc:graphicFrameChg>
        <pc:graphicFrameChg chg="del mod">
          <ac:chgData name="Michael Morales" userId="3bb74b781e011d0f" providerId="LiveId" clId="{E156A2F7-45AA-4236-8D1E-CA240981AF06}" dt="2018-09-18T01:14:16.660" v="925" actId="478"/>
          <ac:graphicFrameMkLst>
            <pc:docMk/>
            <pc:sldMk cId="127122155" sldId="257"/>
            <ac:graphicFrameMk id="5" creationId="{BC51E28F-E4C8-4664-8D9F-968297DA5762}"/>
          </ac:graphicFrameMkLst>
        </pc:graphicFrameChg>
        <pc:graphicFrameChg chg="add mod">
          <ac:chgData name="Michael Morales" userId="3bb74b781e011d0f" providerId="LiveId" clId="{E156A2F7-45AA-4236-8D1E-CA240981AF06}" dt="2018-09-15T19:30:02.496" v="574" actId="1076"/>
          <ac:graphicFrameMkLst>
            <pc:docMk/>
            <pc:sldMk cId="127122155" sldId="257"/>
            <ac:graphicFrameMk id="6" creationId="{7316B9B2-46F5-4932-9104-A79F169A146C}"/>
          </ac:graphicFrameMkLst>
        </pc:graphicFrameChg>
        <pc:graphicFrameChg chg="add mod">
          <ac:chgData name="Michael Morales" userId="3bb74b781e011d0f" providerId="LiveId" clId="{E156A2F7-45AA-4236-8D1E-CA240981AF06}" dt="2018-09-18T01:15:38.826" v="930" actId="1076"/>
          <ac:graphicFrameMkLst>
            <pc:docMk/>
            <pc:sldMk cId="127122155" sldId="257"/>
            <ac:graphicFrameMk id="10" creationId="{BA85DC0F-2E47-4A17-A4B7-D50441C8293D}"/>
          </ac:graphicFrameMkLst>
        </pc:graphicFrameChg>
        <pc:cxnChg chg="add mod">
          <ac:chgData name="Michael Morales" userId="3bb74b781e011d0f" providerId="LiveId" clId="{E156A2F7-45AA-4236-8D1E-CA240981AF06}" dt="2018-09-15T22:18:19.335" v="606" actId="11529"/>
          <ac:cxnSpMkLst>
            <pc:docMk/>
            <pc:sldMk cId="127122155" sldId="257"/>
            <ac:cxnSpMk id="7" creationId="{8D11DB12-EAC7-4F45-B52A-4E74A64119A3}"/>
          </ac:cxnSpMkLst>
        </pc:cxnChg>
      </pc:sldChg>
      <pc:sldChg chg="addSp delSp modSp ord setBg">
        <pc:chgData name="Michael Morales" userId="3bb74b781e011d0f" providerId="LiveId" clId="{E156A2F7-45AA-4236-8D1E-CA240981AF06}" dt="2018-09-20T01:24:19.231" v="5107" actId="692"/>
        <pc:sldMkLst>
          <pc:docMk/>
          <pc:sldMk cId="1179136926" sldId="258"/>
        </pc:sldMkLst>
        <pc:spChg chg="add mod">
          <ac:chgData name="Michael Morales" userId="3bb74b781e011d0f" providerId="LiveId" clId="{E156A2F7-45AA-4236-8D1E-CA240981AF06}" dt="2018-09-19T02:42:51.925" v="4264" actId="20577"/>
          <ac:spMkLst>
            <pc:docMk/>
            <pc:sldMk cId="1179136926" sldId="258"/>
            <ac:spMk id="2" creationId="{E3F8A278-03D7-49E1-82AF-9E1FF6971AEE}"/>
          </ac:spMkLst>
        </pc:spChg>
        <pc:spChg chg="add del mod">
          <ac:chgData name="Michael Morales" userId="3bb74b781e011d0f" providerId="LiveId" clId="{E156A2F7-45AA-4236-8D1E-CA240981AF06}" dt="2018-09-19T02:33:45.314" v="4093" actId="478"/>
          <ac:spMkLst>
            <pc:docMk/>
            <pc:sldMk cId="1179136926" sldId="258"/>
            <ac:spMk id="3" creationId="{75D9D59B-3A5D-48FA-BD7B-52761561C172}"/>
          </ac:spMkLst>
        </pc:spChg>
        <pc:spChg chg="add del mod">
          <ac:chgData name="Michael Morales" userId="3bb74b781e011d0f" providerId="LiveId" clId="{E156A2F7-45AA-4236-8D1E-CA240981AF06}" dt="2018-09-19T02:35:13.114" v="4095" actId="478"/>
          <ac:spMkLst>
            <pc:docMk/>
            <pc:sldMk cId="1179136926" sldId="258"/>
            <ac:spMk id="6" creationId="{EA0D0740-5E02-437B-8EBB-3BF7C9B91BF6}"/>
          </ac:spMkLst>
        </pc:spChg>
        <pc:spChg chg="add mod">
          <ac:chgData name="Michael Morales" userId="3bb74b781e011d0f" providerId="LiveId" clId="{E156A2F7-45AA-4236-8D1E-CA240981AF06}" dt="2018-09-19T02:48:09.340" v="4300" actId="20577"/>
          <ac:spMkLst>
            <pc:docMk/>
            <pc:sldMk cId="1179136926" sldId="258"/>
            <ac:spMk id="18" creationId="{B31E52DA-57F9-4C95-B971-82149ED62010}"/>
          </ac:spMkLst>
        </pc:spChg>
        <pc:spChg chg="add mod">
          <ac:chgData name="Michael Morales" userId="3bb74b781e011d0f" providerId="LiveId" clId="{E156A2F7-45AA-4236-8D1E-CA240981AF06}" dt="2018-09-20T01:21:42.801" v="5072" actId="207"/>
          <ac:spMkLst>
            <pc:docMk/>
            <pc:sldMk cId="1179136926" sldId="258"/>
            <ac:spMk id="24" creationId="{FDBF9347-CCAC-48F3-8661-04ADD508B3B7}"/>
          </ac:spMkLst>
        </pc:spChg>
        <pc:spChg chg="add mod">
          <ac:chgData name="Michael Morales" userId="3bb74b781e011d0f" providerId="LiveId" clId="{E156A2F7-45AA-4236-8D1E-CA240981AF06}" dt="2018-09-20T01:20:54.377" v="5071" actId="20577"/>
          <ac:spMkLst>
            <pc:docMk/>
            <pc:sldMk cId="1179136926" sldId="258"/>
            <ac:spMk id="27" creationId="{ED9C3EAC-DCAC-4DEF-8E6D-8A125429E68C}"/>
          </ac:spMkLst>
        </pc:spChg>
        <pc:graphicFrameChg chg="mod">
          <ac:chgData name="Michael Morales" userId="3bb74b781e011d0f" providerId="LiveId" clId="{E156A2F7-45AA-4236-8D1E-CA240981AF06}" dt="2018-09-20T01:23:05.445" v="5091"/>
          <ac:graphicFrameMkLst>
            <pc:docMk/>
            <pc:sldMk cId="1179136926" sldId="258"/>
            <ac:graphicFrameMk id="4" creationId="{E928F764-E6B4-46A1-BD6E-2377C6D89D37}"/>
          </ac:graphicFrameMkLst>
        </pc:graphicFrameChg>
        <pc:graphicFrameChg chg="mod">
          <ac:chgData name="Michael Morales" userId="3bb74b781e011d0f" providerId="LiveId" clId="{E156A2F7-45AA-4236-8D1E-CA240981AF06}" dt="2018-09-20T01:23:11.989" v="5092"/>
          <ac:graphicFrameMkLst>
            <pc:docMk/>
            <pc:sldMk cId="1179136926" sldId="258"/>
            <ac:graphicFrameMk id="5" creationId="{D292F52D-A1A3-47E6-A575-55C692D27747}"/>
          </ac:graphicFrameMkLst>
        </pc:graphicFrameChg>
        <pc:cxnChg chg="add mod">
          <ac:chgData name="Michael Morales" userId="3bb74b781e011d0f" providerId="LiveId" clId="{E156A2F7-45AA-4236-8D1E-CA240981AF06}" dt="2018-09-20T01:24:11.079" v="5106" actId="692"/>
          <ac:cxnSpMkLst>
            <pc:docMk/>
            <pc:sldMk cId="1179136926" sldId="258"/>
            <ac:cxnSpMk id="8" creationId="{A8190DFF-9469-4500-A8C2-3928C3B29765}"/>
          </ac:cxnSpMkLst>
        </pc:cxnChg>
        <pc:cxnChg chg="add mod">
          <ac:chgData name="Michael Morales" userId="3bb74b781e011d0f" providerId="LiveId" clId="{E156A2F7-45AA-4236-8D1E-CA240981AF06}" dt="2018-09-20T01:24:19.231" v="5107" actId="692"/>
          <ac:cxnSpMkLst>
            <pc:docMk/>
            <pc:sldMk cId="1179136926" sldId="258"/>
            <ac:cxnSpMk id="19" creationId="{7ED6D4F6-FE10-4EA1-BB7E-2AD29E6D74D2}"/>
          </ac:cxnSpMkLst>
        </pc:cxnChg>
      </pc:sldChg>
      <pc:sldChg chg="addSp delSp modSp mod setBg setClrOvrMap delDesignElem">
        <pc:chgData name="Michael Morales" userId="3bb74b781e011d0f" providerId="LiveId" clId="{E156A2F7-45AA-4236-8D1E-CA240981AF06}" dt="2018-09-20T01:05:55.597" v="4545"/>
        <pc:sldMkLst>
          <pc:docMk/>
          <pc:sldMk cId="2185517672" sldId="259"/>
        </pc:sldMkLst>
        <pc:spChg chg="mod">
          <ac:chgData name="Michael Morales" userId="3bb74b781e011d0f" providerId="LiveId" clId="{E156A2F7-45AA-4236-8D1E-CA240981AF06}" dt="2018-09-20T00:54:19.222" v="4445"/>
          <ac:spMkLst>
            <pc:docMk/>
            <pc:sldMk cId="2185517672" sldId="259"/>
            <ac:spMk id="2" creationId="{A61FF94E-DDF9-4BFB-866E-BC9E0FF2389D}"/>
          </ac:spMkLst>
        </pc:spChg>
        <pc:spChg chg="add mod">
          <ac:chgData name="Michael Morales" userId="3bb74b781e011d0f" providerId="LiveId" clId="{E156A2F7-45AA-4236-8D1E-CA240981AF06}" dt="2018-09-15T17:34:21.138" v="481" actId="26606"/>
          <ac:spMkLst>
            <pc:docMk/>
            <pc:sldMk cId="2185517672" sldId="259"/>
            <ac:spMk id="4" creationId="{58310C13-2559-478F-81B8-8F55CD9CB1F6}"/>
          </ac:spMkLst>
        </pc:spChg>
        <pc:spChg chg="add del mod">
          <ac:chgData name="Michael Morales" userId="3bb74b781e011d0f" providerId="LiveId" clId="{E156A2F7-45AA-4236-8D1E-CA240981AF06}" dt="2018-09-15T17:35:42.119" v="486" actId="478"/>
          <ac:spMkLst>
            <pc:docMk/>
            <pc:sldMk cId="2185517672" sldId="259"/>
            <ac:spMk id="5" creationId="{324CA51E-B6F2-4D17-8629-9388E52209B9}"/>
          </ac:spMkLst>
        </pc:spChg>
        <pc:spChg chg="add mod">
          <ac:chgData name="Michael Morales" userId="3bb74b781e011d0f" providerId="LiveId" clId="{E156A2F7-45AA-4236-8D1E-CA240981AF06}" dt="2018-09-15T18:23:31.958" v="556" actId="255"/>
          <ac:spMkLst>
            <pc:docMk/>
            <pc:sldMk cId="2185517672" sldId="259"/>
            <ac:spMk id="6" creationId="{1E50AF26-F8F3-447E-8864-4C9E4A2DA45E}"/>
          </ac:spMkLst>
        </pc:spChg>
        <pc:spChg chg="add del">
          <ac:chgData name="Michael Morales" userId="3bb74b781e011d0f" providerId="LiveId" clId="{E156A2F7-45AA-4236-8D1E-CA240981AF06}" dt="2018-09-15T17:21:11.346" v="4" actId="26606"/>
          <ac:spMkLst>
            <pc:docMk/>
            <pc:sldMk cId="2185517672" sldId="259"/>
            <ac:spMk id="8" creationId="{6753252F-4873-4F63-801D-CC719279A7D5}"/>
          </ac:spMkLst>
        </pc:spChg>
        <pc:spChg chg="add del">
          <ac:chgData name="Michael Morales" userId="3bb74b781e011d0f" providerId="LiveId" clId="{E156A2F7-45AA-4236-8D1E-CA240981AF06}" dt="2018-09-15T17:21:11.346" v="4" actId="26606"/>
          <ac:spMkLst>
            <pc:docMk/>
            <pc:sldMk cId="2185517672" sldId="259"/>
            <ac:spMk id="10" creationId="{047C8CCB-F95D-4249-92DD-651249D3535A}"/>
          </ac:spMkLst>
        </pc:spChg>
        <pc:spChg chg="add mod">
          <ac:chgData name="Michael Morales" userId="3bb74b781e011d0f" providerId="LiveId" clId="{E156A2F7-45AA-4236-8D1E-CA240981AF06}" dt="2018-09-15T18:23:24.296" v="555" actId="255"/>
          <ac:spMkLst>
            <pc:docMk/>
            <pc:sldMk cId="2185517672" sldId="259"/>
            <ac:spMk id="11" creationId="{6613EEB5-6398-498E-9E07-35BE34C83D19}"/>
          </ac:spMkLst>
        </pc:spChg>
        <pc:spChg chg="add del">
          <ac:chgData name="Michael Morales" userId="3bb74b781e011d0f" providerId="LiveId" clId="{E156A2F7-45AA-4236-8D1E-CA240981AF06}" dt="2018-09-15T17:21:13.030" v="6" actId="26606"/>
          <ac:spMkLst>
            <pc:docMk/>
            <pc:sldMk cId="2185517672" sldId="259"/>
            <ac:spMk id="12" creationId="{D4771268-CB57-404A-9271-370EB28F6090}"/>
          </ac:spMkLst>
        </pc:spChg>
        <pc:spChg chg="add del">
          <ac:chgData name="Michael Morales" userId="3bb74b781e011d0f" providerId="LiveId" clId="{E156A2F7-45AA-4236-8D1E-CA240981AF06}" dt="2018-09-15T17:27:29.264" v="253" actId="26606"/>
          <ac:spMkLst>
            <pc:docMk/>
            <pc:sldMk cId="2185517672" sldId="259"/>
            <ac:spMk id="14" creationId="{6753252F-4873-4F63-801D-CC719279A7D5}"/>
          </ac:spMkLst>
        </pc:spChg>
        <pc:spChg chg="add del">
          <ac:chgData name="Michael Morales" userId="3bb74b781e011d0f" providerId="LiveId" clId="{E156A2F7-45AA-4236-8D1E-CA240981AF06}" dt="2018-09-15T17:27:29.264" v="253" actId="26606"/>
          <ac:spMkLst>
            <pc:docMk/>
            <pc:sldMk cId="2185517672" sldId="259"/>
            <ac:spMk id="15" creationId="{047C8CCB-F95D-4249-92DD-651249D3535A}"/>
          </ac:spMkLst>
        </pc:spChg>
        <pc:spChg chg="add del">
          <ac:chgData name="Michael Morales" userId="3bb74b781e011d0f" providerId="LiveId" clId="{E156A2F7-45AA-4236-8D1E-CA240981AF06}" dt="2018-09-15T17:27:28.866" v="252" actId="26606"/>
          <ac:spMkLst>
            <pc:docMk/>
            <pc:sldMk cId="2185517672" sldId="259"/>
            <ac:spMk id="20" creationId="{43573EFB-E773-46FC-B866-B57ED2E3906B}"/>
          </ac:spMkLst>
        </pc:spChg>
        <pc:spChg chg="add del">
          <ac:chgData name="Michael Morales" userId="3bb74b781e011d0f" providerId="LiveId" clId="{E156A2F7-45AA-4236-8D1E-CA240981AF06}" dt="2018-09-15T17:28:22.960" v="259" actId="26606"/>
          <ac:spMkLst>
            <pc:docMk/>
            <pc:sldMk cId="2185517672" sldId="259"/>
            <ac:spMk id="22" creationId="{43573EFB-E773-46FC-B866-B57ED2E3906B}"/>
          </ac:spMkLst>
        </pc:spChg>
        <pc:spChg chg="add del">
          <ac:chgData name="Michael Morales" userId="3bb74b781e011d0f" providerId="LiveId" clId="{E156A2F7-45AA-4236-8D1E-CA240981AF06}" dt="2018-09-15T17:28:00.237" v="256" actId="26606"/>
          <ac:spMkLst>
            <pc:docMk/>
            <pc:sldMk cId="2185517672" sldId="259"/>
            <ac:spMk id="27" creationId="{C7FA33FF-088D-4F16-95A2-2C64D353DEA8}"/>
          </ac:spMkLst>
        </pc:spChg>
        <pc:spChg chg="add del">
          <ac:chgData name="Michael Morales" userId="3bb74b781e011d0f" providerId="LiveId" clId="{E156A2F7-45AA-4236-8D1E-CA240981AF06}" dt="2018-09-15T17:28:00.237" v="256" actId="26606"/>
          <ac:spMkLst>
            <pc:docMk/>
            <pc:sldMk cId="2185517672" sldId="259"/>
            <ac:spMk id="29" creationId="{A376EFB1-01CF-419F-ABF1-2AF02BBFCBD1}"/>
          </ac:spMkLst>
        </pc:spChg>
        <pc:spChg chg="add del">
          <ac:chgData name="Michael Morales" userId="3bb74b781e011d0f" providerId="LiveId" clId="{E156A2F7-45AA-4236-8D1E-CA240981AF06}" dt="2018-09-15T17:28:00.237" v="256" actId="26606"/>
          <ac:spMkLst>
            <pc:docMk/>
            <pc:sldMk cId="2185517672" sldId="259"/>
            <ac:spMk id="31" creationId="{FF9DEA15-78BD-4750-AA18-B9F28A6D5AB8}"/>
          </ac:spMkLst>
        </pc:spChg>
        <pc:spChg chg="add mod">
          <ac:chgData name="Michael Morales" userId="3bb74b781e011d0f" providerId="LiveId" clId="{E156A2F7-45AA-4236-8D1E-CA240981AF06}" dt="2018-09-20T00:55:35.494" v="4466" actId="20577"/>
          <ac:spMkLst>
            <pc:docMk/>
            <pc:sldMk cId="2185517672" sldId="259"/>
            <ac:spMk id="32" creationId="{51FAAA1D-2612-4580-8EDC-D7F8D43918C8}"/>
          </ac:spMkLst>
        </pc:spChg>
        <pc:spChg chg="add del">
          <ac:chgData name="Michael Morales" userId="3bb74b781e011d0f" providerId="LiveId" clId="{E156A2F7-45AA-4236-8D1E-CA240981AF06}" dt="2018-09-15T17:28:22.864" v="258" actId="26606"/>
          <ac:spMkLst>
            <pc:docMk/>
            <pc:sldMk cId="2185517672" sldId="259"/>
            <ac:spMk id="33" creationId="{73DE2CFE-42F2-48F0-8706-5264E012B10C}"/>
          </ac:spMkLst>
        </pc:spChg>
        <pc:spChg chg="add del">
          <ac:chgData name="Michael Morales" userId="3bb74b781e011d0f" providerId="LiveId" clId="{E156A2F7-45AA-4236-8D1E-CA240981AF06}" dt="2018-09-15T17:34:21.138" v="481" actId="26606"/>
          <ac:spMkLst>
            <pc:docMk/>
            <pc:sldMk cId="2185517672" sldId="259"/>
            <ac:spMk id="35" creationId="{73DE2CFE-42F2-48F0-8706-5264E012B10C}"/>
          </ac:spMkLst>
        </pc:spChg>
        <pc:spChg chg="add del">
          <ac:chgData name="Michael Morales" userId="3bb74b781e011d0f" providerId="LiveId" clId="{E156A2F7-45AA-4236-8D1E-CA240981AF06}" dt="2018-09-15T17:34:13.566" v="478" actId="26606"/>
          <ac:spMkLst>
            <pc:docMk/>
            <pc:sldMk cId="2185517672" sldId="259"/>
            <ac:spMk id="40" creationId="{25FCE169-4276-4005-8C82-CCC9C80C4FCF}"/>
          </ac:spMkLst>
        </pc:spChg>
        <pc:spChg chg="add del">
          <ac:chgData name="Michael Morales" userId="3bb74b781e011d0f" providerId="LiveId" clId="{E156A2F7-45AA-4236-8D1E-CA240981AF06}" dt="2018-09-15T17:34:13.566" v="478" actId="26606"/>
          <ac:spMkLst>
            <pc:docMk/>
            <pc:sldMk cId="2185517672" sldId="259"/>
            <ac:spMk id="42" creationId="{E186B68C-84BC-4A6E-99D1-EE87483C1349}"/>
          </ac:spMkLst>
        </pc:spChg>
        <pc:spChg chg="add del">
          <ac:chgData name="Michael Morales" userId="3bb74b781e011d0f" providerId="LiveId" clId="{E156A2F7-45AA-4236-8D1E-CA240981AF06}" dt="2018-09-15T17:34:13.566" v="478" actId="26606"/>
          <ac:spMkLst>
            <pc:docMk/>
            <pc:sldMk cId="2185517672" sldId="259"/>
            <ac:spMk id="44" creationId="{B775CD93-9DF2-48CB-9F57-1BCA9A46C7FA}"/>
          </ac:spMkLst>
        </pc:spChg>
        <pc:spChg chg="add del">
          <ac:chgData name="Michael Morales" userId="3bb74b781e011d0f" providerId="LiveId" clId="{E156A2F7-45AA-4236-8D1E-CA240981AF06}" dt="2018-09-15T17:34:13.566" v="478" actId="26606"/>
          <ac:spMkLst>
            <pc:docMk/>
            <pc:sldMk cId="2185517672" sldId="259"/>
            <ac:spMk id="46" creationId="{1C091803-41C2-48E0-9228-5148460C7479}"/>
          </ac:spMkLst>
        </pc:spChg>
        <pc:spChg chg="add del">
          <ac:chgData name="Michael Morales" userId="3bb74b781e011d0f" providerId="LiveId" clId="{E156A2F7-45AA-4236-8D1E-CA240981AF06}" dt="2018-09-15T17:34:20.750" v="480" actId="26606"/>
          <ac:spMkLst>
            <pc:docMk/>
            <pc:sldMk cId="2185517672" sldId="259"/>
            <ac:spMk id="48" creationId="{5E39A796-BE83-48B1-B33F-35C4A32AAB57}"/>
          </ac:spMkLst>
        </pc:spChg>
        <pc:spChg chg="add del">
          <ac:chgData name="Michael Morales" userId="3bb74b781e011d0f" providerId="LiveId" clId="{E156A2F7-45AA-4236-8D1E-CA240981AF06}" dt="2018-09-15T17:34:20.750" v="480" actId="26606"/>
          <ac:spMkLst>
            <pc:docMk/>
            <pc:sldMk cId="2185517672" sldId="259"/>
            <ac:spMk id="49" creationId="{72F84B47-E267-4194-8194-831DB7B5547F}"/>
          </ac:spMkLst>
        </pc:spChg>
        <pc:spChg chg="add del">
          <ac:chgData name="Michael Morales" userId="3bb74b781e011d0f" providerId="LiveId" clId="{E156A2F7-45AA-4236-8D1E-CA240981AF06}" dt="2018-09-19T03:39:25.214" v="4426"/>
          <ac:spMkLst>
            <pc:docMk/>
            <pc:sldMk cId="2185517672" sldId="259"/>
            <ac:spMk id="51" creationId="{25FCE169-4276-4005-8C82-CCC9C80C4FCF}"/>
          </ac:spMkLst>
        </pc:spChg>
        <pc:spChg chg="add del">
          <ac:chgData name="Michael Morales" userId="3bb74b781e011d0f" providerId="LiveId" clId="{E156A2F7-45AA-4236-8D1E-CA240981AF06}" dt="2018-09-19T03:39:25.214" v="4426"/>
          <ac:spMkLst>
            <pc:docMk/>
            <pc:sldMk cId="2185517672" sldId="259"/>
            <ac:spMk id="52" creationId="{E186B68C-84BC-4A6E-99D1-EE87483C1349}"/>
          </ac:spMkLst>
        </pc:spChg>
        <pc:spChg chg="add del">
          <ac:chgData name="Michael Morales" userId="3bb74b781e011d0f" providerId="LiveId" clId="{E156A2F7-45AA-4236-8D1E-CA240981AF06}" dt="2018-09-19T03:39:25.214" v="4426"/>
          <ac:spMkLst>
            <pc:docMk/>
            <pc:sldMk cId="2185517672" sldId="259"/>
            <ac:spMk id="53" creationId="{B775CD93-9DF2-48CB-9F57-1BCA9A46C7FA}"/>
          </ac:spMkLst>
        </pc:spChg>
        <pc:spChg chg="add del">
          <ac:chgData name="Michael Morales" userId="3bb74b781e011d0f" providerId="LiveId" clId="{E156A2F7-45AA-4236-8D1E-CA240981AF06}" dt="2018-09-19T03:39:25.214" v="4426"/>
          <ac:spMkLst>
            <pc:docMk/>
            <pc:sldMk cId="2185517672" sldId="259"/>
            <ac:spMk id="54" creationId="{1C091803-41C2-48E0-9228-5148460C7479}"/>
          </ac:spMkLst>
        </pc:spChg>
        <pc:graphicFrameChg chg="add mod ord modGraphic">
          <ac:chgData name="Michael Morales" userId="3bb74b781e011d0f" providerId="LiveId" clId="{E156A2F7-45AA-4236-8D1E-CA240981AF06}" dt="2018-09-15T18:21:55.276" v="518" actId="14100"/>
          <ac:graphicFrameMkLst>
            <pc:docMk/>
            <pc:sldMk cId="2185517672" sldId="259"/>
            <ac:graphicFrameMk id="3" creationId="{4296C1FC-ED67-4A1B-B56B-1B872AA9F84B}"/>
          </ac:graphicFrameMkLst>
        </pc:graphicFrameChg>
        <pc:cxnChg chg="add mod">
          <ac:chgData name="Michael Morales" userId="3bb74b781e011d0f" providerId="LiveId" clId="{E156A2F7-45AA-4236-8D1E-CA240981AF06}" dt="2018-09-15T19:09:41.364" v="571" actId="14100"/>
          <ac:cxnSpMkLst>
            <pc:docMk/>
            <pc:sldMk cId="2185517672" sldId="259"/>
            <ac:cxnSpMk id="9" creationId="{E7DCDD01-12E1-4678-BC87-D73161C37F2E}"/>
          </ac:cxnSpMkLst>
        </pc:cxnChg>
        <pc:cxnChg chg="add mod">
          <ac:chgData name="Michael Morales" userId="3bb74b781e011d0f" providerId="LiveId" clId="{E156A2F7-45AA-4236-8D1E-CA240981AF06}" dt="2018-09-15T19:09:35.232" v="570" actId="14100"/>
          <ac:cxnSpMkLst>
            <pc:docMk/>
            <pc:sldMk cId="2185517672" sldId="259"/>
            <ac:cxnSpMk id="16" creationId="{4BB6A0C2-F52D-46CC-8E38-DCE28EA608A5}"/>
          </ac:cxnSpMkLst>
        </pc:cxnChg>
      </pc:sldChg>
      <pc:sldChg chg="addSp delSp modSp add setBg">
        <pc:chgData name="Michael Morales" userId="3bb74b781e011d0f" providerId="LiveId" clId="{E156A2F7-45AA-4236-8D1E-CA240981AF06}" dt="2018-09-20T01:07:31.931" v="4560" actId="14100"/>
        <pc:sldMkLst>
          <pc:docMk/>
          <pc:sldMk cId="2790231866" sldId="260"/>
        </pc:sldMkLst>
        <pc:spChg chg="del mod">
          <ac:chgData name="Michael Morales" userId="3bb74b781e011d0f" providerId="LiveId" clId="{E156A2F7-45AA-4236-8D1E-CA240981AF06}" dt="2018-09-20T01:06:28.572" v="4547" actId="478"/>
          <ac:spMkLst>
            <pc:docMk/>
            <pc:sldMk cId="2790231866" sldId="260"/>
            <ac:spMk id="2" creationId="{DCDBE3BB-804E-453E-A85E-C35463D85FC2}"/>
          </ac:spMkLst>
        </pc:spChg>
        <pc:spChg chg="add mod">
          <ac:chgData name="Michael Morales" userId="3bb74b781e011d0f" providerId="LiveId" clId="{E156A2F7-45AA-4236-8D1E-CA240981AF06}" dt="2018-09-19T01:55:11.191" v="3958" actId="207"/>
          <ac:spMkLst>
            <pc:docMk/>
            <pc:sldMk cId="2790231866" sldId="260"/>
            <ac:spMk id="3" creationId="{C623F6B1-9695-43FB-B047-A8C5A9636B66}"/>
          </ac:spMkLst>
        </pc:spChg>
        <pc:spChg chg="add del mod">
          <ac:chgData name="Michael Morales" userId="3bb74b781e011d0f" providerId="LiveId" clId="{E156A2F7-45AA-4236-8D1E-CA240981AF06}" dt="2018-09-19T00:56:28.633" v="3905"/>
          <ac:spMkLst>
            <pc:docMk/>
            <pc:sldMk cId="2790231866" sldId="260"/>
            <ac:spMk id="4" creationId="{D0198D9E-3808-421F-A1FD-BC93A5BB7960}"/>
          </ac:spMkLst>
        </pc:spChg>
        <pc:spChg chg="add mod">
          <ac:chgData name="Michael Morales" userId="3bb74b781e011d0f" providerId="LiveId" clId="{E156A2F7-45AA-4236-8D1E-CA240981AF06}" dt="2018-09-19T01:54:50.493" v="3955" actId="207"/>
          <ac:spMkLst>
            <pc:docMk/>
            <pc:sldMk cId="2790231866" sldId="260"/>
            <ac:spMk id="5" creationId="{E5100636-BCE3-4B3F-A35C-94BF5EA9AEE4}"/>
          </ac:spMkLst>
        </pc:spChg>
        <pc:spChg chg="add mod">
          <ac:chgData name="Michael Morales" userId="3bb74b781e011d0f" providerId="LiveId" clId="{E156A2F7-45AA-4236-8D1E-CA240981AF06}" dt="2018-09-19T01:54:58.714" v="3956" actId="207"/>
          <ac:spMkLst>
            <pc:docMk/>
            <pc:sldMk cId="2790231866" sldId="260"/>
            <ac:spMk id="6" creationId="{2234D952-49B8-473B-BB20-319452704B05}"/>
          </ac:spMkLst>
        </pc:spChg>
        <pc:spChg chg="add mod">
          <ac:chgData name="Michael Morales" userId="3bb74b781e011d0f" providerId="LiveId" clId="{E156A2F7-45AA-4236-8D1E-CA240981AF06}" dt="2018-09-19T02:00:33.018" v="3959" actId="1076"/>
          <ac:spMkLst>
            <pc:docMk/>
            <pc:sldMk cId="2790231866" sldId="260"/>
            <ac:spMk id="7" creationId="{92207349-611D-4111-9645-3970541184DA}"/>
          </ac:spMkLst>
        </pc:spChg>
        <pc:spChg chg="add mod">
          <ac:chgData name="Michael Morales" userId="3bb74b781e011d0f" providerId="LiveId" clId="{E156A2F7-45AA-4236-8D1E-CA240981AF06}" dt="2018-09-19T02:10:30.609" v="4058" actId="1076"/>
          <ac:spMkLst>
            <pc:docMk/>
            <pc:sldMk cId="2790231866" sldId="260"/>
            <ac:spMk id="8" creationId="{83CC117E-56E4-483E-BFD0-408DD59B22C2}"/>
          </ac:spMkLst>
        </pc:spChg>
        <pc:spChg chg="add mod">
          <ac:chgData name="Michael Morales" userId="3bb74b781e011d0f" providerId="LiveId" clId="{E156A2F7-45AA-4236-8D1E-CA240981AF06}" dt="2018-09-19T02:10:26.687" v="4057" actId="1076"/>
          <ac:spMkLst>
            <pc:docMk/>
            <pc:sldMk cId="2790231866" sldId="260"/>
            <ac:spMk id="9" creationId="{1E51B245-9A82-40B7-BCEF-C104F5F8F01C}"/>
          </ac:spMkLst>
        </pc:spChg>
        <pc:spChg chg="add mod">
          <ac:chgData name="Michael Morales" userId="3bb74b781e011d0f" providerId="LiveId" clId="{E156A2F7-45AA-4236-8D1E-CA240981AF06}" dt="2018-09-19T02:10:33.937" v="4059" actId="1076"/>
          <ac:spMkLst>
            <pc:docMk/>
            <pc:sldMk cId="2790231866" sldId="260"/>
            <ac:spMk id="10" creationId="{94D43181-A98E-4E8B-92D8-E54079B7A061}"/>
          </ac:spMkLst>
        </pc:spChg>
        <pc:spChg chg="add mod">
          <ac:chgData name="Michael Morales" userId="3bb74b781e011d0f" providerId="LiveId" clId="{E156A2F7-45AA-4236-8D1E-CA240981AF06}" dt="2018-09-19T02:10:38.326" v="4060" actId="1076"/>
          <ac:spMkLst>
            <pc:docMk/>
            <pc:sldMk cId="2790231866" sldId="260"/>
            <ac:spMk id="11" creationId="{08BDD9E2-BB26-4843-BB55-4F6CD52DFE9F}"/>
          </ac:spMkLst>
        </pc:spChg>
        <pc:spChg chg="add del mod">
          <ac:chgData name="Michael Morales" userId="3bb74b781e011d0f" providerId="LiveId" clId="{E156A2F7-45AA-4236-8D1E-CA240981AF06}" dt="2018-09-20T01:06:32.210" v="4548" actId="478"/>
          <ac:spMkLst>
            <pc:docMk/>
            <pc:sldMk cId="2790231866" sldId="260"/>
            <ac:spMk id="13" creationId="{90416018-BB18-4E82-8A69-C5CFB4B89465}"/>
          </ac:spMkLst>
        </pc:spChg>
        <pc:spChg chg="add mod">
          <ac:chgData name="Michael Morales" userId="3bb74b781e011d0f" providerId="LiveId" clId="{E156A2F7-45AA-4236-8D1E-CA240981AF06}" dt="2018-09-20T01:07:31.931" v="4560" actId="14100"/>
          <ac:spMkLst>
            <pc:docMk/>
            <pc:sldMk cId="2790231866" sldId="260"/>
            <ac:spMk id="14" creationId="{BB125B0A-35FD-4D2F-B783-56554F899D63}"/>
          </ac:spMkLst>
        </pc:spChg>
      </pc:sldChg>
      <pc:sldChg chg="addSp delSp modSp add mod ord setBg delDesignElem">
        <pc:chgData name="Michael Morales" userId="3bb74b781e011d0f" providerId="LiveId" clId="{E156A2F7-45AA-4236-8D1E-CA240981AF06}" dt="2018-09-20T01:04:33.398" v="4543" actId="1076"/>
        <pc:sldMkLst>
          <pc:docMk/>
          <pc:sldMk cId="2758815147" sldId="261"/>
        </pc:sldMkLst>
        <pc:spChg chg="del mod">
          <ac:chgData name="Michael Morales" userId="3bb74b781e011d0f" providerId="LiveId" clId="{E156A2F7-45AA-4236-8D1E-CA240981AF06}" dt="2018-09-20T01:01:46.519" v="4503" actId="478"/>
          <ac:spMkLst>
            <pc:docMk/>
            <pc:sldMk cId="2758815147" sldId="261"/>
            <ac:spMk id="2" creationId="{0EEF1B0F-328A-4589-8156-522A3A369DFA}"/>
          </ac:spMkLst>
        </pc:spChg>
        <pc:spChg chg="del">
          <ac:chgData name="Michael Morales" userId="3bb74b781e011d0f" providerId="LiveId" clId="{E156A2F7-45AA-4236-8D1E-CA240981AF06}" dt="2018-09-19T02:55:29.052" v="4305" actId="478"/>
          <ac:spMkLst>
            <pc:docMk/>
            <pc:sldMk cId="2758815147" sldId="261"/>
            <ac:spMk id="3" creationId="{C4E791BF-27F7-4195-BD45-767EDFE623E8}"/>
          </ac:spMkLst>
        </pc:spChg>
        <pc:spChg chg="add mod">
          <ac:chgData name="Michael Morales" userId="3bb74b781e011d0f" providerId="LiveId" clId="{E156A2F7-45AA-4236-8D1E-CA240981AF06}" dt="2018-09-20T01:04:21.001" v="4542" actId="255"/>
          <ac:spMkLst>
            <pc:docMk/>
            <pc:sldMk cId="2758815147" sldId="261"/>
            <ac:spMk id="7" creationId="{88673A98-6F2F-46C1-BA1E-0B870FBD869F}"/>
          </ac:spMkLst>
        </pc:spChg>
        <pc:spChg chg="add del">
          <ac:chgData name="Michael Morales" userId="3bb74b781e011d0f" providerId="LiveId" clId="{E156A2F7-45AA-4236-8D1E-CA240981AF06}" dt="2018-09-19T03:39:25.214" v="4426"/>
          <ac:spMkLst>
            <pc:docMk/>
            <pc:sldMk cId="2758815147" sldId="261"/>
            <ac:spMk id="9" creationId="{D12DDE76-C203-4047-9998-63900085B5E8}"/>
          </ac:spMkLst>
        </pc:spChg>
        <pc:spChg chg="add del mod">
          <ac:chgData name="Michael Morales" userId="3bb74b781e011d0f" providerId="LiveId" clId="{E156A2F7-45AA-4236-8D1E-CA240981AF06}" dt="2018-09-20T01:01:53.833" v="4504" actId="478"/>
          <ac:spMkLst>
            <pc:docMk/>
            <pc:sldMk cId="2758815147" sldId="261"/>
            <ac:spMk id="10" creationId="{AD15DE1B-CAA5-44A1-B0BD-F738732AF9A9}"/>
          </ac:spMkLst>
        </pc:spChg>
        <pc:spChg chg="add del mod">
          <ac:chgData name="Michael Morales" userId="3bb74b781e011d0f" providerId="LiveId" clId="{E156A2F7-45AA-4236-8D1E-CA240981AF06}" dt="2018-09-20T01:02:31.418" v="4506" actId="478"/>
          <ac:spMkLst>
            <pc:docMk/>
            <pc:sldMk cId="2758815147" sldId="261"/>
            <ac:spMk id="11" creationId="{087F179E-7FF2-473B-A02C-3D473D16AE06}"/>
          </ac:spMkLst>
        </pc:spChg>
        <pc:spChg chg="add del mod">
          <ac:chgData name="Michael Morales" userId="3bb74b781e011d0f" providerId="LiveId" clId="{E156A2F7-45AA-4236-8D1E-CA240981AF06}" dt="2018-09-20T01:03:00.450" v="4508" actId="478"/>
          <ac:spMkLst>
            <pc:docMk/>
            <pc:sldMk cId="2758815147" sldId="261"/>
            <ac:spMk id="12" creationId="{F21A3693-ED3A-48C8-BD6C-5FCC2C8AD1AD}"/>
          </ac:spMkLst>
        </pc:spChg>
        <pc:spChg chg="add mod">
          <ac:chgData name="Michael Morales" userId="3bb74b781e011d0f" providerId="LiveId" clId="{E156A2F7-45AA-4236-8D1E-CA240981AF06}" dt="2018-09-20T01:03:58.351" v="4536" actId="255"/>
          <ac:spMkLst>
            <pc:docMk/>
            <pc:sldMk cId="2758815147" sldId="261"/>
            <ac:spMk id="13" creationId="{CD49E439-3788-4EEA-9CAF-5601F674BE8E}"/>
          </ac:spMkLst>
        </pc:spChg>
        <pc:graphicFrameChg chg="add mod">
          <ac:chgData name="Michael Morales" userId="3bb74b781e011d0f" providerId="LiveId" clId="{E156A2F7-45AA-4236-8D1E-CA240981AF06}" dt="2018-09-19T03:26:41.657" v="4341" actId="26606"/>
          <ac:graphicFrameMkLst>
            <pc:docMk/>
            <pc:sldMk cId="2758815147" sldId="261"/>
            <ac:graphicFrameMk id="4" creationId="{DABCAD15-1FE5-4056-910D-207F69A142F2}"/>
          </ac:graphicFrameMkLst>
        </pc:graphicFrameChg>
        <pc:graphicFrameChg chg="add del mod">
          <ac:chgData name="Michael Morales" userId="3bb74b781e011d0f" providerId="LiveId" clId="{E156A2F7-45AA-4236-8D1E-CA240981AF06}" dt="2018-09-19T03:26:23.635" v="4340" actId="478"/>
          <ac:graphicFrameMkLst>
            <pc:docMk/>
            <pc:sldMk cId="2758815147" sldId="261"/>
            <ac:graphicFrameMk id="5" creationId="{43942D27-55D0-4EBE-AB0C-E0E44D9535F8}"/>
          </ac:graphicFrameMkLst>
        </pc:graphicFrameChg>
        <pc:picChg chg="add mod">
          <ac:chgData name="Michael Morales" userId="3bb74b781e011d0f" providerId="LiveId" clId="{E156A2F7-45AA-4236-8D1E-CA240981AF06}" dt="2018-09-20T01:04:33.398" v="4543" actId="1076"/>
          <ac:picMkLst>
            <pc:docMk/>
            <pc:sldMk cId="2758815147" sldId="261"/>
            <ac:picMk id="6" creationId="{1DA1C7FC-8105-45C5-B776-B82EDB361E5F}"/>
          </ac:picMkLst>
        </pc:picChg>
      </pc:sldChg>
      <pc:sldChg chg="addSp delSp modSp add mod setBg setClrOvrMap delDesignElem">
        <pc:chgData name="Michael Morales" userId="3bb74b781e011d0f" providerId="LiveId" clId="{E156A2F7-45AA-4236-8D1E-CA240981AF06}" dt="2018-09-20T03:05:18.503" v="6570" actId="207"/>
        <pc:sldMkLst>
          <pc:docMk/>
          <pc:sldMk cId="268883379" sldId="262"/>
        </pc:sldMkLst>
        <pc:spChg chg="add del mod">
          <ac:chgData name="Michael Morales" userId="3bb74b781e011d0f" providerId="LiveId" clId="{E156A2F7-45AA-4236-8D1E-CA240981AF06}" dt="2018-09-20T03:03:47.993" v="6565" actId="1076"/>
          <ac:spMkLst>
            <pc:docMk/>
            <pc:sldMk cId="268883379" sldId="262"/>
            <ac:spMk id="2" creationId="{D751F649-9512-4DEB-9264-1018B7E04678}"/>
          </ac:spMkLst>
        </pc:spChg>
        <pc:spChg chg="add del">
          <ac:chgData name="Michael Morales" userId="3bb74b781e011d0f" providerId="LiveId" clId="{E156A2F7-45AA-4236-8D1E-CA240981AF06}" dt="2018-09-19T03:38:53.390" v="4423" actId="478"/>
          <ac:spMkLst>
            <pc:docMk/>
            <pc:sldMk cId="268883379" sldId="262"/>
            <ac:spMk id="3" creationId="{3CDBEA4E-A268-43B3-B7A0-D0940FB46BEF}"/>
          </ac:spMkLst>
        </pc:spChg>
        <pc:spChg chg="add mod ord">
          <ac:chgData name="Michael Morales" userId="3bb74b781e011d0f" providerId="LiveId" clId="{E156A2F7-45AA-4236-8D1E-CA240981AF06}" dt="2018-09-20T03:04:59.261" v="6568" actId="2085"/>
          <ac:spMkLst>
            <pc:docMk/>
            <pc:sldMk cId="268883379" sldId="262"/>
            <ac:spMk id="4" creationId="{ADF8ACED-256F-4363-85F4-21B4D6F91DF5}"/>
          </ac:spMkLst>
        </pc:spChg>
        <pc:spChg chg="add mod">
          <ac:chgData name="Michael Morales" userId="3bb74b781e011d0f" providerId="LiveId" clId="{E156A2F7-45AA-4236-8D1E-CA240981AF06}" dt="2018-09-20T03:02:59.588" v="6558" actId="1076"/>
          <ac:spMkLst>
            <pc:docMk/>
            <pc:sldMk cId="268883379" sldId="262"/>
            <ac:spMk id="5" creationId="{AF8AE7DC-B395-482D-8325-ED7F6D9C0BD6}"/>
          </ac:spMkLst>
        </pc:spChg>
        <pc:spChg chg="add del">
          <ac:chgData name="Michael Morales" userId="3bb74b781e011d0f" providerId="LiveId" clId="{E156A2F7-45AA-4236-8D1E-CA240981AF06}" dt="2018-09-20T00:54:17.628" v="4443" actId="26606"/>
          <ac:spMkLst>
            <pc:docMk/>
            <pc:sldMk cId="268883379" sldId="262"/>
            <ac:spMk id="7" creationId="{27577DEC-D9A5-404D-9789-702F4319BEC8}"/>
          </ac:spMkLst>
        </pc:spChg>
        <pc:spChg chg="add mod">
          <ac:chgData name="Michael Morales" userId="3bb74b781e011d0f" providerId="LiveId" clId="{E156A2F7-45AA-4236-8D1E-CA240981AF06}" dt="2018-09-20T03:05:18.503" v="6570" actId="207"/>
          <ac:spMkLst>
            <pc:docMk/>
            <pc:sldMk cId="268883379" sldId="262"/>
            <ac:spMk id="21" creationId="{824E6161-B3B3-4D47-9DDF-16D362644B19}"/>
          </ac:spMkLst>
        </pc:spChg>
        <pc:spChg chg="add mod">
          <ac:chgData name="Michael Morales" userId="3bb74b781e011d0f" providerId="LiveId" clId="{E156A2F7-45AA-4236-8D1E-CA240981AF06}" dt="2018-09-20T03:03:06.533" v="6559" actId="1076"/>
          <ac:spMkLst>
            <pc:docMk/>
            <pc:sldMk cId="268883379" sldId="262"/>
            <ac:spMk id="22" creationId="{06E168B0-8161-4B3E-9B40-79D8184D9520}"/>
          </ac:spMkLst>
        </pc:spChg>
        <pc:grpChg chg="add del">
          <ac:chgData name="Michael Morales" userId="3bb74b781e011d0f" providerId="LiveId" clId="{E156A2F7-45AA-4236-8D1E-CA240981AF06}" dt="2018-09-20T00:54:17.628" v="4443" actId="26606"/>
          <ac:grpSpMkLst>
            <pc:docMk/>
            <pc:sldMk cId="268883379" sldId="262"/>
            <ac:grpSpMk id="9" creationId="{CEEA9366-CEA8-4F23-B065-4337F0D836FE}"/>
          </ac:grpSpMkLst>
        </pc:grpChg>
        <pc:graphicFrameChg chg="add mod">
          <ac:chgData name="Michael Morales" userId="3bb74b781e011d0f" providerId="LiveId" clId="{E156A2F7-45AA-4236-8D1E-CA240981AF06}" dt="2018-09-20T03:02:21.473" v="6554" actId="1076"/>
          <ac:graphicFrameMkLst>
            <pc:docMk/>
            <pc:sldMk cId="268883379" sldId="262"/>
            <ac:graphicFrameMk id="19" creationId="{C0FE443E-B1E2-4E00-A95D-1DFFCF23179D}"/>
          </ac:graphicFrameMkLst>
        </pc:graphicFrameChg>
        <pc:graphicFrameChg chg="add mod">
          <ac:chgData name="Michael Morales" userId="3bb74b781e011d0f" providerId="LiveId" clId="{E156A2F7-45AA-4236-8D1E-CA240981AF06}" dt="2018-09-20T02:56:51.525" v="6547" actId="14100"/>
          <ac:graphicFrameMkLst>
            <pc:docMk/>
            <pc:sldMk cId="268883379" sldId="262"/>
            <ac:graphicFrameMk id="20" creationId="{6B8D189C-5BF7-432D-9290-E773E0C0FB73}"/>
          </ac:graphicFrameMkLst>
        </pc:graphicFrameChg>
      </pc:sldChg>
      <pc:sldChg chg="addSp modSp add setBg">
        <pc:chgData name="Michael Morales" userId="3bb74b781e011d0f" providerId="LiveId" clId="{E156A2F7-45AA-4236-8D1E-CA240981AF06}" dt="2018-09-20T02:28:17.084" v="5416" actId="207"/>
        <pc:sldMkLst>
          <pc:docMk/>
          <pc:sldMk cId="3784085124" sldId="263"/>
        </pc:sldMkLst>
        <pc:spChg chg="mod">
          <ac:chgData name="Michael Morales" userId="3bb74b781e011d0f" providerId="LiveId" clId="{E156A2F7-45AA-4236-8D1E-CA240981AF06}" dt="2018-09-20T01:30:16.590" v="5165" actId="20577"/>
          <ac:spMkLst>
            <pc:docMk/>
            <pc:sldMk cId="3784085124" sldId="263"/>
            <ac:spMk id="2" creationId="{2ED859C6-D2FA-4C50-9B09-5EE2EF1CB7E7}"/>
          </ac:spMkLst>
        </pc:spChg>
        <pc:spChg chg="add mod">
          <ac:chgData name="Michael Morales" userId="3bb74b781e011d0f" providerId="LiveId" clId="{E156A2F7-45AA-4236-8D1E-CA240981AF06}" dt="2018-09-20T02:19:49.925" v="5355" actId="20577"/>
          <ac:spMkLst>
            <pc:docMk/>
            <pc:sldMk cId="3784085124" sldId="263"/>
            <ac:spMk id="4" creationId="{054D8AA8-B291-49BD-BB42-69524E0D9ADC}"/>
          </ac:spMkLst>
        </pc:spChg>
        <pc:spChg chg="add mod">
          <ac:chgData name="Michael Morales" userId="3bb74b781e011d0f" providerId="LiveId" clId="{E156A2F7-45AA-4236-8D1E-CA240981AF06}" dt="2018-09-20T02:28:17.084" v="5416" actId="207"/>
          <ac:spMkLst>
            <pc:docMk/>
            <pc:sldMk cId="3784085124" sldId="263"/>
            <ac:spMk id="5" creationId="{31D4BF80-CBFB-4FD8-BA41-FC89E7C1D43A}"/>
          </ac:spMkLst>
        </pc:spChg>
        <pc:graphicFrameChg chg="add mod">
          <ac:chgData name="Michael Morales" userId="3bb74b781e011d0f" providerId="LiveId" clId="{E156A2F7-45AA-4236-8D1E-CA240981AF06}" dt="2018-09-20T02:18:45.925" v="5236" actId="20577"/>
          <ac:graphicFrameMkLst>
            <pc:docMk/>
            <pc:sldMk cId="3784085124" sldId="263"/>
            <ac:graphicFrameMk id="3" creationId="{8A0AD69A-71A2-445A-B607-C0D77A396446}"/>
          </ac:graphicFrameMkLst>
        </pc:graphicFrameChg>
      </pc:sldChg>
      <pc:sldChg chg="addSp delSp modSp add ord setBg">
        <pc:chgData name="Michael Morales" userId="3bb74b781e011d0f" providerId="LiveId" clId="{E156A2F7-45AA-4236-8D1E-CA240981AF06}" dt="2018-09-20T03:36:02.196" v="6738"/>
        <pc:sldMkLst>
          <pc:docMk/>
          <pc:sldMk cId="2258556396" sldId="264"/>
        </pc:sldMkLst>
        <pc:spChg chg="mod">
          <ac:chgData name="Michael Morales" userId="3bb74b781e011d0f" providerId="LiveId" clId="{E156A2F7-45AA-4236-8D1E-CA240981AF06}" dt="2018-09-20T03:35:20.380" v="6704" actId="17032"/>
          <ac:spMkLst>
            <pc:docMk/>
            <pc:sldMk cId="2258556396" sldId="264"/>
            <ac:spMk id="2" creationId="{3B70BE10-5B99-48C0-8E41-50DFC6447B11}"/>
          </ac:spMkLst>
        </pc:spChg>
        <pc:spChg chg="del">
          <ac:chgData name="Michael Morales" userId="3bb74b781e011d0f" providerId="LiveId" clId="{E156A2F7-45AA-4236-8D1E-CA240981AF06}" dt="2018-09-20T03:06:55.216" v="6573" actId="478"/>
          <ac:spMkLst>
            <pc:docMk/>
            <pc:sldMk cId="2258556396" sldId="264"/>
            <ac:spMk id="3" creationId="{52066ADD-EE4E-45AB-B443-2AC342A46544}"/>
          </ac:spMkLst>
        </pc:spChg>
        <pc:spChg chg="add mod">
          <ac:chgData name="Michael Morales" userId="3bb74b781e011d0f" providerId="LiveId" clId="{E156A2F7-45AA-4236-8D1E-CA240981AF06}" dt="2018-09-20T03:34:18.091" v="6703" actId="1076"/>
          <ac:spMkLst>
            <pc:docMk/>
            <pc:sldMk cId="2258556396" sldId="264"/>
            <ac:spMk id="10" creationId="{A1446913-8A72-4829-917D-080319C25104}"/>
          </ac:spMkLst>
        </pc:spChg>
        <pc:spChg chg="add mod">
          <ac:chgData name="Michael Morales" userId="3bb74b781e011d0f" providerId="LiveId" clId="{E156A2F7-45AA-4236-8D1E-CA240981AF06}" dt="2018-09-20T03:33:40.960" v="6701" actId="20577"/>
          <ac:spMkLst>
            <pc:docMk/>
            <pc:sldMk cId="2258556396" sldId="264"/>
            <ac:spMk id="11" creationId="{8C8E20D0-49D3-47FA-8682-B5D6F3569C69}"/>
          </ac:spMkLst>
        </pc:spChg>
        <pc:graphicFrameChg chg="add del mod modGraphic">
          <ac:chgData name="Michael Morales" userId="3bb74b781e011d0f" providerId="LiveId" clId="{E156A2F7-45AA-4236-8D1E-CA240981AF06}" dt="2018-09-20T03:08:57.607" v="6634" actId="478"/>
          <ac:graphicFrameMkLst>
            <pc:docMk/>
            <pc:sldMk cId="2258556396" sldId="264"/>
            <ac:graphicFrameMk id="4" creationId="{B7BB1446-3890-432D-953E-949D5CB5EF28}"/>
          </ac:graphicFrameMkLst>
        </pc:graphicFrameChg>
        <pc:graphicFrameChg chg="add del mod modGraphic">
          <ac:chgData name="Michael Morales" userId="3bb74b781e011d0f" providerId="LiveId" clId="{E156A2F7-45AA-4236-8D1E-CA240981AF06}" dt="2018-09-20T03:17:27.927" v="6643" actId="478"/>
          <ac:graphicFrameMkLst>
            <pc:docMk/>
            <pc:sldMk cId="2258556396" sldId="264"/>
            <ac:graphicFrameMk id="5" creationId="{E49604EC-F6D9-4122-BB85-06865BE5CEE1}"/>
          </ac:graphicFrameMkLst>
        </pc:graphicFrameChg>
        <pc:graphicFrameChg chg="add del mod modGraphic">
          <ac:chgData name="Michael Morales" userId="3bb74b781e011d0f" providerId="LiveId" clId="{E156A2F7-45AA-4236-8D1E-CA240981AF06}" dt="2018-09-20T03:25:45.338" v="6659" actId="478"/>
          <ac:graphicFrameMkLst>
            <pc:docMk/>
            <pc:sldMk cId="2258556396" sldId="264"/>
            <ac:graphicFrameMk id="6" creationId="{BD4FDC0B-2218-41C9-900B-937601B6D74E}"/>
          </ac:graphicFrameMkLst>
        </pc:graphicFrameChg>
        <pc:graphicFrameChg chg="add del mod modGraphic">
          <ac:chgData name="Michael Morales" userId="3bb74b781e011d0f" providerId="LiveId" clId="{E156A2F7-45AA-4236-8D1E-CA240981AF06}" dt="2018-09-20T03:25:49.844" v="6660" actId="478"/>
          <ac:graphicFrameMkLst>
            <pc:docMk/>
            <pc:sldMk cId="2258556396" sldId="264"/>
            <ac:graphicFrameMk id="7" creationId="{158823DB-6163-4F22-8E49-84AA21090E99}"/>
          </ac:graphicFrameMkLst>
        </pc:graphicFrameChg>
        <pc:graphicFrameChg chg="add mod modGraphic">
          <ac:chgData name="Michael Morales" userId="3bb74b781e011d0f" providerId="LiveId" clId="{E156A2F7-45AA-4236-8D1E-CA240981AF06}" dt="2018-09-20T03:28:59.658" v="6665" actId="1076"/>
          <ac:graphicFrameMkLst>
            <pc:docMk/>
            <pc:sldMk cId="2258556396" sldId="264"/>
            <ac:graphicFrameMk id="8" creationId="{22E0A718-E7F5-4A2E-BBEB-9F3659B27DC0}"/>
          </ac:graphicFrameMkLst>
        </pc:graphicFrameChg>
        <pc:graphicFrameChg chg="add mod modGraphic">
          <ac:chgData name="Michael Morales" userId="3bb74b781e011d0f" providerId="LiveId" clId="{E156A2F7-45AA-4236-8D1E-CA240981AF06}" dt="2018-09-20T03:34:09.873" v="6702" actId="14100"/>
          <ac:graphicFrameMkLst>
            <pc:docMk/>
            <pc:sldMk cId="2258556396" sldId="264"/>
            <ac:graphicFrameMk id="9" creationId="{EC5C4607-6A42-4A38-B8DA-FE8995FFBB8F}"/>
          </ac:graphicFrameMkLst>
        </pc:graphicFrameChg>
      </pc:sldChg>
      <pc:sldChg chg="addSp modSp add mod setBg">
        <pc:chgData name="Michael Morales" userId="3bb74b781e011d0f" providerId="LiveId" clId="{E156A2F7-45AA-4236-8D1E-CA240981AF06}" dt="2018-09-20T03:47:46.689" v="6878" actId="1076"/>
        <pc:sldMkLst>
          <pc:docMk/>
          <pc:sldMk cId="3887749419" sldId="265"/>
        </pc:sldMkLst>
        <pc:spChg chg="add mod">
          <ac:chgData name="Michael Morales" userId="3bb74b781e011d0f" providerId="LiveId" clId="{E156A2F7-45AA-4236-8D1E-CA240981AF06}" dt="2018-09-20T03:44:44.673" v="6840" actId="1076"/>
          <ac:spMkLst>
            <pc:docMk/>
            <pc:sldMk cId="3887749419" sldId="265"/>
            <ac:spMk id="4" creationId="{1F47F676-D1E3-4072-BB04-0C75F14E7C8C}"/>
          </ac:spMkLst>
        </pc:spChg>
        <pc:graphicFrameChg chg="add mod">
          <ac:chgData name="Michael Morales" userId="3bb74b781e011d0f" providerId="LiveId" clId="{E156A2F7-45AA-4236-8D1E-CA240981AF06}" dt="2018-09-20T03:44:49.351" v="6841" actId="1076"/>
          <ac:graphicFrameMkLst>
            <pc:docMk/>
            <pc:sldMk cId="3887749419" sldId="265"/>
            <ac:graphicFrameMk id="2" creationId="{58ED3DC8-B172-4414-B9F2-DCDFF87D3590}"/>
          </ac:graphicFrameMkLst>
        </pc:graphicFrameChg>
        <pc:graphicFrameChg chg="add mod">
          <ac:chgData name="Michael Morales" userId="3bb74b781e011d0f" providerId="LiveId" clId="{E156A2F7-45AA-4236-8D1E-CA240981AF06}" dt="2018-09-20T03:44:54.147" v="6842" actId="1076"/>
          <ac:graphicFrameMkLst>
            <pc:docMk/>
            <pc:sldMk cId="3887749419" sldId="265"/>
            <ac:graphicFrameMk id="3" creationId="{A4355EC9-34E7-4A8C-B65F-DB5EE08DEA1A}"/>
          </ac:graphicFrameMkLst>
        </pc:graphicFrameChg>
        <pc:graphicFrameChg chg="add mod">
          <ac:chgData name="Michael Morales" userId="3bb74b781e011d0f" providerId="LiveId" clId="{E156A2F7-45AA-4236-8D1E-CA240981AF06}" dt="2018-09-20T03:47:46.689" v="6878" actId="1076"/>
          <ac:graphicFrameMkLst>
            <pc:docMk/>
            <pc:sldMk cId="3887749419" sldId="265"/>
            <ac:graphicFrameMk id="5" creationId="{DF303A5A-47B0-4A51-9E7D-13711330A75B}"/>
          </ac:graphicFrameMkLst>
        </pc:graphicFrameChg>
      </pc:sldChg>
      <pc:sldChg chg="addSp delSp modSp add mod setBg">
        <pc:chgData name="Michael Morales" userId="3bb74b781e011d0f" providerId="LiveId" clId="{E156A2F7-45AA-4236-8D1E-CA240981AF06}" dt="2018-09-20T04:01:24.704" v="7334"/>
        <pc:sldMkLst>
          <pc:docMk/>
          <pc:sldMk cId="321551703" sldId="266"/>
        </pc:sldMkLst>
        <pc:spChg chg="add mod">
          <ac:chgData name="Michael Morales" userId="3bb74b781e011d0f" providerId="LiveId" clId="{E156A2F7-45AA-4236-8D1E-CA240981AF06}" dt="2018-09-20T04:00:51.411" v="7330" actId="242"/>
          <ac:spMkLst>
            <pc:docMk/>
            <pc:sldMk cId="321551703" sldId="266"/>
            <ac:spMk id="6" creationId="{AF2DE82B-6E96-4997-B709-75799F493887}"/>
          </ac:spMkLst>
        </pc:spChg>
        <pc:spChg chg="add">
          <ac:chgData name="Michael Morales" userId="3bb74b781e011d0f" providerId="LiveId" clId="{E156A2F7-45AA-4236-8D1E-CA240981AF06}" dt="2018-09-20T03:55:12.111" v="7061" actId="26606"/>
          <ac:spMkLst>
            <pc:docMk/>
            <pc:sldMk cId="321551703" sldId="266"/>
            <ac:spMk id="7" creationId="{57845966-6EFC-468A-9CC7-BAB4B95854E7}"/>
          </ac:spMkLst>
        </pc:spChg>
        <pc:spChg chg="add">
          <ac:chgData name="Michael Morales" userId="3bb74b781e011d0f" providerId="LiveId" clId="{E156A2F7-45AA-4236-8D1E-CA240981AF06}" dt="2018-09-20T03:55:12.111" v="7061" actId="26606"/>
          <ac:spMkLst>
            <pc:docMk/>
            <pc:sldMk cId="321551703" sldId="266"/>
            <ac:spMk id="11" creationId="{ADAD1991-FFD1-4E94-ABAB-7560D33008E4}"/>
          </ac:spMkLst>
        </pc:spChg>
        <pc:picChg chg="add del mod">
          <ac:chgData name="Michael Morales" userId="3bb74b781e011d0f" providerId="LiveId" clId="{E156A2F7-45AA-4236-8D1E-CA240981AF06}" dt="2018-09-20T03:56:44.687" v="7072" actId="478"/>
          <ac:picMkLst>
            <pc:docMk/>
            <pc:sldMk cId="321551703" sldId="266"/>
            <ac:picMk id="2" creationId="{611CD409-13CB-4291-A012-60C6C618C851}"/>
          </ac:picMkLst>
        </pc:picChg>
        <pc:picChg chg="add">
          <ac:chgData name="Michael Morales" userId="3bb74b781e011d0f" providerId="LiveId" clId="{E156A2F7-45AA-4236-8D1E-CA240981AF06}" dt="2018-09-20T03:55:12.111" v="7061" actId="26606"/>
          <ac:picMkLst>
            <pc:docMk/>
            <pc:sldMk cId="321551703" sldId="266"/>
            <ac:picMk id="9" creationId="{75554383-98AF-4A47-BB65-705FAAA4BE6A}"/>
          </ac:picMkLst>
        </pc:picChg>
      </pc:sldChg>
      <pc:sldChg chg="addSp delSp modSp add ord setBg">
        <pc:chgData name="Michael Morales" userId="3bb74b781e011d0f" providerId="LiveId" clId="{E156A2F7-45AA-4236-8D1E-CA240981AF06}" dt="2018-09-20T03:53:47.879" v="7059" actId="478"/>
        <pc:sldMkLst>
          <pc:docMk/>
          <pc:sldMk cId="3025251603" sldId="267"/>
        </pc:sldMkLst>
        <pc:spChg chg="del mod">
          <ac:chgData name="Michael Morales" userId="3bb74b781e011d0f" providerId="LiveId" clId="{E156A2F7-45AA-4236-8D1E-CA240981AF06}" dt="2018-09-20T03:51:30.373" v="6924" actId="478"/>
          <ac:spMkLst>
            <pc:docMk/>
            <pc:sldMk cId="3025251603" sldId="267"/>
            <ac:spMk id="2" creationId="{2ED859C6-D2FA-4C50-9B09-5EE2EF1CB7E7}"/>
          </ac:spMkLst>
        </pc:spChg>
        <pc:spChg chg="mod">
          <ac:chgData name="Michael Morales" userId="3bb74b781e011d0f" providerId="LiveId" clId="{E156A2F7-45AA-4236-8D1E-CA240981AF06}" dt="2018-09-20T03:52:06.407" v="6989" actId="207"/>
          <ac:spMkLst>
            <pc:docMk/>
            <pc:sldMk cId="3025251603" sldId="267"/>
            <ac:spMk id="4" creationId="{054D8AA8-B291-49BD-BB42-69524E0D9ADC}"/>
          </ac:spMkLst>
        </pc:spChg>
        <pc:spChg chg="mod">
          <ac:chgData name="Michael Morales" userId="3bb74b781e011d0f" providerId="LiveId" clId="{E156A2F7-45AA-4236-8D1E-CA240981AF06}" dt="2018-09-20T03:52:32.517" v="7056" actId="207"/>
          <ac:spMkLst>
            <pc:docMk/>
            <pc:sldMk cId="3025251603" sldId="267"/>
            <ac:spMk id="5" creationId="{31D4BF80-CBFB-4FD8-BA41-FC89E7C1D43A}"/>
          </ac:spMkLst>
        </pc:spChg>
        <pc:spChg chg="add mod">
          <ac:chgData name="Michael Morales" userId="3bb74b781e011d0f" providerId="LiveId" clId="{E156A2F7-45AA-4236-8D1E-CA240981AF06}" dt="2018-09-20T03:51:42.741" v="6926" actId="1076"/>
          <ac:spMkLst>
            <pc:docMk/>
            <pc:sldMk cId="3025251603" sldId="267"/>
            <ac:spMk id="6" creationId="{814A4F3D-A8FF-4964-98FD-A439B93938B8}"/>
          </ac:spMkLst>
        </pc:spChg>
        <pc:spChg chg="add del mod">
          <ac:chgData name="Michael Morales" userId="3bb74b781e011d0f" providerId="LiveId" clId="{E156A2F7-45AA-4236-8D1E-CA240981AF06}" dt="2018-09-20T03:51:35.903" v="6925" actId="478"/>
          <ac:spMkLst>
            <pc:docMk/>
            <pc:sldMk cId="3025251603" sldId="267"/>
            <ac:spMk id="8" creationId="{7FA9DEA7-7FFD-4155-84E8-2B5CA9FDDC6F}"/>
          </ac:spMkLst>
        </pc:spChg>
        <pc:spChg chg="add del mod">
          <ac:chgData name="Michael Morales" userId="3bb74b781e011d0f" providerId="LiveId" clId="{E156A2F7-45AA-4236-8D1E-CA240981AF06}" dt="2018-09-20T03:53:47.879" v="7059" actId="478"/>
          <ac:spMkLst>
            <pc:docMk/>
            <pc:sldMk cId="3025251603" sldId="267"/>
            <ac:spMk id="9" creationId="{4E211F93-9A32-4346-8BBD-268BB76F3484}"/>
          </ac:spMkLst>
        </pc:spChg>
        <pc:graphicFrameChg chg="mod">
          <ac:chgData name="Michael Morales" userId="3bb74b781e011d0f" providerId="LiveId" clId="{E156A2F7-45AA-4236-8D1E-CA240981AF06}" dt="2018-09-20T03:51:03.054" v="6920"/>
          <ac:graphicFrameMkLst>
            <pc:docMk/>
            <pc:sldMk cId="3025251603" sldId="267"/>
            <ac:graphicFrameMk id="3" creationId="{8A0AD69A-71A2-445A-B607-C0D77A396446}"/>
          </ac:graphicFrameMkLst>
        </pc:graphicFrameChg>
      </pc:sldChg>
    </pc:docChg>
  </pc:docChgLst>
  <pc:docChgLst>
    <pc:chgData userId="3bb74b781e011d0f" providerId="LiveId" clId="{E156A2F7-45AA-4236-8D1E-CA240981AF06}"/>
    <pc:docChg chg="custSel addSld modSld sldOrd">
      <pc:chgData name="" userId="3bb74b781e011d0f" providerId="LiveId" clId="{E156A2F7-45AA-4236-8D1E-CA240981AF06}" dt="2018-09-06T02:31:55.225" v="72" actId="122"/>
      <pc:docMkLst>
        <pc:docMk/>
      </pc:docMkLst>
      <pc:sldChg chg="mod">
        <pc:chgData name="" userId="3bb74b781e011d0f" providerId="LiveId" clId="{E156A2F7-45AA-4236-8D1E-CA240981AF06}" dt="2018-09-06T02:31:19.150" v="27" actId="27918"/>
        <pc:sldMkLst>
          <pc:docMk/>
          <pc:sldMk cId="456521767" sldId="256"/>
        </pc:sldMkLst>
      </pc:sldChg>
      <pc:sldChg chg="addSp delSp modSp add mod addCm">
        <pc:chgData name="" userId="3bb74b781e011d0f" providerId="LiveId" clId="{E156A2F7-45AA-4236-8D1E-CA240981AF06}" dt="2018-09-06T02:31:19.178" v="29" actId="27918"/>
        <pc:sldMkLst>
          <pc:docMk/>
          <pc:sldMk cId="127122155" sldId="257"/>
        </pc:sldMkLst>
        <pc:spChg chg="del">
          <ac:chgData name="" userId="3bb74b781e011d0f" providerId="LiveId" clId="{E156A2F7-45AA-4236-8D1E-CA240981AF06}" dt="2018-09-05T02:37:29.713" v="1" actId="478"/>
          <ac:spMkLst>
            <pc:docMk/>
            <pc:sldMk cId="127122155" sldId="257"/>
            <ac:spMk id="2" creationId="{FC5C3082-C332-4180-9CCE-AAC25EEFBD0F}"/>
          </ac:spMkLst>
        </pc:spChg>
        <pc:spChg chg="del">
          <ac:chgData name="" userId="3bb74b781e011d0f" providerId="LiveId" clId="{E156A2F7-45AA-4236-8D1E-CA240981AF06}" dt="2018-09-05T02:37:32.232" v="2" actId="478"/>
          <ac:spMkLst>
            <pc:docMk/>
            <pc:sldMk cId="127122155" sldId="257"/>
            <ac:spMk id="3" creationId="{13C42EF6-8BB8-47D8-AB43-6C912364210A}"/>
          </ac:spMkLst>
        </pc:spChg>
        <pc:spChg chg="add del mod">
          <ac:chgData name="" userId="3bb74b781e011d0f" providerId="LiveId" clId="{E156A2F7-45AA-4236-8D1E-CA240981AF06}" dt="2018-09-06T02:01:39.535" v="18"/>
          <ac:spMkLst>
            <pc:docMk/>
            <pc:sldMk cId="127122155" sldId="257"/>
            <ac:spMk id="6" creationId="{9E6F767D-92BA-4BEA-90FC-DE9E88AE8ED8}"/>
          </ac:spMkLst>
        </pc:spChg>
        <pc:graphicFrameChg chg="add mod">
          <ac:chgData name="" userId="3bb74b781e011d0f" providerId="LiveId" clId="{E156A2F7-45AA-4236-8D1E-CA240981AF06}" dt="2018-09-05T02:38:51.667" v="12" actId="1076"/>
          <ac:graphicFrameMkLst>
            <pc:docMk/>
            <pc:sldMk cId="127122155" sldId="257"/>
            <ac:graphicFrameMk id="4" creationId="{DC3D4B98-2AC5-4516-97DC-C533D88FB7EF}"/>
          </ac:graphicFrameMkLst>
        </pc:graphicFrameChg>
        <pc:graphicFrameChg chg="add mod">
          <ac:chgData name="" userId="3bb74b781e011d0f" providerId="LiveId" clId="{E156A2F7-45AA-4236-8D1E-CA240981AF06}" dt="2018-09-05T02:38:21.717" v="11" actId="14100"/>
          <ac:graphicFrameMkLst>
            <pc:docMk/>
            <pc:sldMk cId="127122155" sldId="257"/>
            <ac:graphicFrameMk id="5" creationId="{BC51E28F-E4C8-4664-8D9F-968297DA5762}"/>
          </ac:graphicFrameMkLst>
        </pc:graphicFrameChg>
      </pc:sldChg>
      <pc:sldChg chg="addSp delSp modSp add mod">
        <pc:chgData name="" userId="3bb74b781e011d0f" providerId="LiveId" clId="{E156A2F7-45AA-4236-8D1E-CA240981AF06}" dt="2018-09-06T02:03:08.238" v="26" actId="1076"/>
        <pc:sldMkLst>
          <pc:docMk/>
          <pc:sldMk cId="1179136926" sldId="258"/>
        </pc:sldMkLst>
        <pc:spChg chg="del">
          <ac:chgData name="" userId="3bb74b781e011d0f" providerId="LiveId" clId="{E156A2F7-45AA-4236-8D1E-CA240981AF06}" dt="2018-09-05T02:39:19.710" v="14" actId="478"/>
          <ac:spMkLst>
            <pc:docMk/>
            <pc:sldMk cId="1179136926" sldId="258"/>
            <ac:spMk id="2" creationId="{CF210953-099A-4B0F-9417-B48698B64D26}"/>
          </ac:spMkLst>
        </pc:spChg>
        <pc:spChg chg="del">
          <ac:chgData name="" userId="3bb74b781e011d0f" providerId="LiveId" clId="{E156A2F7-45AA-4236-8D1E-CA240981AF06}" dt="2018-09-06T02:01:58.427" v="19" actId="478"/>
          <ac:spMkLst>
            <pc:docMk/>
            <pc:sldMk cId="1179136926" sldId="258"/>
            <ac:spMk id="3" creationId="{5BFC2AA1-4B9F-4340-B036-42B82DDD342C}"/>
          </ac:spMkLst>
        </pc:spChg>
        <pc:graphicFrameChg chg="add mod">
          <ac:chgData name="" userId="3bb74b781e011d0f" providerId="LiveId" clId="{E156A2F7-45AA-4236-8D1E-CA240981AF06}" dt="2018-09-06T02:02:44.649" v="22" actId="1076"/>
          <ac:graphicFrameMkLst>
            <pc:docMk/>
            <pc:sldMk cId="1179136926" sldId="258"/>
            <ac:graphicFrameMk id="4" creationId="{E928F764-E6B4-46A1-BD6E-2377C6D89D37}"/>
          </ac:graphicFrameMkLst>
        </pc:graphicFrameChg>
        <pc:graphicFrameChg chg="add mod">
          <ac:chgData name="" userId="3bb74b781e011d0f" providerId="LiveId" clId="{E156A2F7-45AA-4236-8D1E-CA240981AF06}" dt="2018-09-06T02:03:08.238" v="26" actId="1076"/>
          <ac:graphicFrameMkLst>
            <pc:docMk/>
            <pc:sldMk cId="1179136926" sldId="258"/>
            <ac:graphicFrameMk id="5" creationId="{D292F52D-A1A3-47E6-A575-55C692D27747}"/>
          </ac:graphicFrameMkLst>
        </pc:graphicFrameChg>
      </pc:sldChg>
      <pc:sldChg chg="modSp add ord">
        <pc:chgData name="" userId="3bb74b781e011d0f" providerId="LiveId" clId="{E156A2F7-45AA-4236-8D1E-CA240981AF06}" dt="2018-09-06T02:31:55.225" v="72" actId="122"/>
        <pc:sldMkLst>
          <pc:docMk/>
          <pc:sldMk cId="2185517672" sldId="259"/>
        </pc:sldMkLst>
        <pc:spChg chg="mod">
          <ac:chgData name="" userId="3bb74b781e011d0f" providerId="LiveId" clId="{E156A2F7-45AA-4236-8D1E-CA240981AF06}" dt="2018-09-06T02:31:55.225" v="72" actId="122"/>
          <ac:spMkLst>
            <pc:docMk/>
            <pc:sldMk cId="2185517672" sldId="259"/>
            <ac:spMk id="2" creationId="{A61FF94E-DDF9-4BFB-866E-BC9E0FF2389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bb74b781e011d0f/Syracuse/MBC638/DataStratificationTre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bb74b781e011d0f/Syracuse/MBC638/DataStratificationTre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bb74b781e011d0f/Syracuse/MBC638/DataStratificationTre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bb74b781e011d0f/Syracuse/MBC638/DataStratificationTre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admo\AppData\Local\Packages\Microsoft.Office.Desktop_8wekyb3d8bbwe\LocalCache\Roaming\Microsoft\Excel\DataStratificationTree%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admo\AppData\Local\Packages\Microsoft.Office.Desktop_8wekyb3d8bbwe\LocalCache\Roaming\Microsoft\Excel\DataStratificationTree%20(version%201).xlsb"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admo\AppData\Local\Packages\Microsoft.Office.Desktop_8wekyb3d8bbwe\LocalCache\Roaming\Microsoft\Excel\DataStratificationTree%20(version%201).xlsb"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madmo\AppData\Local\Packages\Microsoft.Office.Desktop_8wekyb3d8bbwe\LocalCache\Roaming\Microsoft\Excel\DataStratificationTree%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Elapsed Seconds Per Step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Sheet2!$D$1</c:f>
              <c:strCache>
                <c:ptCount val="1"/>
                <c:pt idx="0">
                  <c:v>Analyze Report</c:v>
                </c:pt>
              </c:strCache>
            </c:strRef>
          </c:tx>
          <c:spPr>
            <a:ln w="28575" cap="rnd">
              <a:solidFill>
                <a:schemeClr val="accent3"/>
              </a:solidFill>
              <a:round/>
            </a:ln>
            <a:effectLst/>
          </c:spPr>
          <c:marker>
            <c:symbol val="none"/>
          </c:marker>
          <c:val>
            <c:numRef>
              <c:f>Sheet2!$D$2:$D$21</c:f>
              <c:numCache>
                <c:formatCode>General</c:formatCode>
                <c:ptCount val="20"/>
                <c:pt idx="0" formatCode="0.00">
                  <c:v>44.26</c:v>
                </c:pt>
                <c:pt idx="1">
                  <c:v>22.51</c:v>
                </c:pt>
                <c:pt idx="2">
                  <c:v>19.309999999999999</c:v>
                </c:pt>
                <c:pt idx="3">
                  <c:v>12.92</c:v>
                </c:pt>
                <c:pt idx="4">
                  <c:v>22.51</c:v>
                </c:pt>
                <c:pt idx="5">
                  <c:v>38.44</c:v>
                </c:pt>
                <c:pt idx="6">
                  <c:v>5.03</c:v>
                </c:pt>
                <c:pt idx="7">
                  <c:v>53.03</c:v>
                </c:pt>
                <c:pt idx="8">
                  <c:v>51.52</c:v>
                </c:pt>
                <c:pt idx="9">
                  <c:v>80.77</c:v>
                </c:pt>
                <c:pt idx="10">
                  <c:v>73.819999999999993</c:v>
                </c:pt>
                <c:pt idx="11">
                  <c:v>15.02</c:v>
                </c:pt>
                <c:pt idx="12">
                  <c:v>8.3699999999999992</c:v>
                </c:pt>
                <c:pt idx="13">
                  <c:v>23.7</c:v>
                </c:pt>
                <c:pt idx="14">
                  <c:v>17.61</c:v>
                </c:pt>
                <c:pt idx="15">
                  <c:v>36.86</c:v>
                </c:pt>
                <c:pt idx="16">
                  <c:v>94.29</c:v>
                </c:pt>
                <c:pt idx="17">
                  <c:v>8.4</c:v>
                </c:pt>
                <c:pt idx="18">
                  <c:v>8.42</c:v>
                </c:pt>
                <c:pt idx="19">
                  <c:v>8.39</c:v>
                </c:pt>
              </c:numCache>
            </c:numRef>
          </c:val>
          <c:smooth val="0"/>
          <c:extLst>
            <c:ext xmlns:c16="http://schemas.microsoft.com/office/drawing/2014/chart" uri="{C3380CC4-5D6E-409C-BE32-E72D297353CC}">
              <c16:uniqueId val="{00000000-FC38-4392-B6AF-1315EE7982CC}"/>
            </c:ext>
          </c:extLst>
        </c:ser>
        <c:ser>
          <c:idx val="3"/>
          <c:order val="3"/>
          <c:tx>
            <c:strRef>
              <c:f>Sheet2!$E$1</c:f>
              <c:strCache>
                <c:ptCount val="1"/>
                <c:pt idx="0">
                  <c:v>Analyze Invoice</c:v>
                </c:pt>
              </c:strCache>
            </c:strRef>
          </c:tx>
          <c:spPr>
            <a:ln w="28575" cap="rnd">
              <a:solidFill>
                <a:schemeClr val="accent4"/>
              </a:solidFill>
              <a:round/>
            </a:ln>
            <a:effectLst/>
          </c:spPr>
          <c:marker>
            <c:symbol val="none"/>
          </c:marker>
          <c:val>
            <c:numRef>
              <c:f>Sheet2!$E$2:$E$21</c:f>
              <c:numCache>
                <c:formatCode>General</c:formatCode>
                <c:ptCount val="20"/>
                <c:pt idx="0" formatCode="0.00">
                  <c:v>20.14</c:v>
                </c:pt>
                <c:pt idx="1">
                  <c:v>5.28</c:v>
                </c:pt>
                <c:pt idx="2">
                  <c:v>25.08</c:v>
                </c:pt>
                <c:pt idx="3">
                  <c:v>96.84</c:v>
                </c:pt>
                <c:pt idx="4">
                  <c:v>131.01</c:v>
                </c:pt>
                <c:pt idx="5">
                  <c:v>23.05</c:v>
                </c:pt>
                <c:pt idx="6">
                  <c:v>61.01</c:v>
                </c:pt>
                <c:pt idx="7">
                  <c:v>63.94</c:v>
                </c:pt>
                <c:pt idx="8">
                  <c:v>16.88</c:v>
                </c:pt>
                <c:pt idx="9">
                  <c:v>18.91</c:v>
                </c:pt>
                <c:pt idx="10">
                  <c:v>56.79</c:v>
                </c:pt>
                <c:pt idx="11">
                  <c:v>16.989999999999998</c:v>
                </c:pt>
                <c:pt idx="12">
                  <c:v>9.1199999999999992</c:v>
                </c:pt>
                <c:pt idx="13">
                  <c:v>10.039999999999999</c:v>
                </c:pt>
                <c:pt idx="14">
                  <c:v>36.97</c:v>
                </c:pt>
                <c:pt idx="15">
                  <c:v>11.4</c:v>
                </c:pt>
                <c:pt idx="16">
                  <c:v>64.55</c:v>
                </c:pt>
                <c:pt idx="17">
                  <c:v>9.15</c:v>
                </c:pt>
                <c:pt idx="18">
                  <c:v>9.17</c:v>
                </c:pt>
                <c:pt idx="19">
                  <c:v>9.2100000000000009</c:v>
                </c:pt>
              </c:numCache>
            </c:numRef>
          </c:val>
          <c:smooth val="0"/>
          <c:extLst>
            <c:ext xmlns:c16="http://schemas.microsoft.com/office/drawing/2014/chart" uri="{C3380CC4-5D6E-409C-BE32-E72D297353CC}">
              <c16:uniqueId val="{00000001-FC38-4392-B6AF-1315EE7982CC}"/>
            </c:ext>
          </c:extLst>
        </c:ser>
        <c:ser>
          <c:idx val="4"/>
          <c:order val="4"/>
          <c:tx>
            <c:strRef>
              <c:f>Sheet2!$F$1</c:f>
              <c:strCache>
                <c:ptCount val="1"/>
                <c:pt idx="0">
                  <c:v>Analyze Other Invoices</c:v>
                </c:pt>
              </c:strCache>
            </c:strRef>
          </c:tx>
          <c:spPr>
            <a:ln w="28575" cap="rnd">
              <a:solidFill>
                <a:schemeClr val="accent5"/>
              </a:solidFill>
              <a:round/>
            </a:ln>
            <a:effectLst/>
          </c:spPr>
          <c:marker>
            <c:symbol val="none"/>
          </c:marker>
          <c:val>
            <c:numRef>
              <c:f>Sheet2!$F$2:$F$21</c:f>
              <c:numCache>
                <c:formatCode>General</c:formatCode>
                <c:ptCount val="20"/>
                <c:pt idx="0" formatCode="0.00">
                  <c:v>74.290000000000006</c:v>
                </c:pt>
                <c:pt idx="1">
                  <c:v>41.39</c:v>
                </c:pt>
                <c:pt idx="2">
                  <c:v>2.19</c:v>
                </c:pt>
                <c:pt idx="3">
                  <c:v>78.2</c:v>
                </c:pt>
                <c:pt idx="4">
                  <c:v>40.54</c:v>
                </c:pt>
                <c:pt idx="5">
                  <c:v>23.7</c:v>
                </c:pt>
                <c:pt idx="6">
                  <c:v>161.35</c:v>
                </c:pt>
                <c:pt idx="7">
                  <c:v>1</c:v>
                </c:pt>
                <c:pt idx="8">
                  <c:v>17.12</c:v>
                </c:pt>
                <c:pt idx="9">
                  <c:v>307.64</c:v>
                </c:pt>
                <c:pt idx="10">
                  <c:v>124.73</c:v>
                </c:pt>
                <c:pt idx="11">
                  <c:v>53.38</c:v>
                </c:pt>
                <c:pt idx="12">
                  <c:v>13.45</c:v>
                </c:pt>
                <c:pt idx="13">
                  <c:v>5.38</c:v>
                </c:pt>
                <c:pt idx="14">
                  <c:v>24.6</c:v>
                </c:pt>
                <c:pt idx="15">
                  <c:v>5.84</c:v>
                </c:pt>
                <c:pt idx="16">
                  <c:v>82.19</c:v>
                </c:pt>
                <c:pt idx="17">
                  <c:v>13.43</c:v>
                </c:pt>
                <c:pt idx="18">
                  <c:v>13.41</c:v>
                </c:pt>
                <c:pt idx="19">
                  <c:v>13.46</c:v>
                </c:pt>
              </c:numCache>
            </c:numRef>
          </c:val>
          <c:smooth val="0"/>
          <c:extLst>
            <c:ext xmlns:c16="http://schemas.microsoft.com/office/drawing/2014/chart" uri="{C3380CC4-5D6E-409C-BE32-E72D297353CC}">
              <c16:uniqueId val="{00000002-FC38-4392-B6AF-1315EE7982CC}"/>
            </c:ext>
          </c:extLst>
        </c:ser>
        <c:ser>
          <c:idx val="5"/>
          <c:order val="5"/>
          <c:tx>
            <c:strRef>
              <c:f>Sheet2!$G$1</c:f>
              <c:strCache>
                <c:ptCount val="1"/>
                <c:pt idx="0">
                  <c:v>DRR</c:v>
                </c:pt>
              </c:strCache>
            </c:strRef>
          </c:tx>
          <c:spPr>
            <a:ln w="28575" cap="rnd">
              <a:solidFill>
                <a:schemeClr val="accent6"/>
              </a:solidFill>
              <a:round/>
            </a:ln>
            <a:effectLst/>
          </c:spPr>
          <c:marker>
            <c:symbol val="none"/>
          </c:marker>
          <c:val>
            <c:numRef>
              <c:f>Sheet2!$G$2:$G$21</c:f>
              <c:numCache>
                <c:formatCode>General</c:formatCode>
                <c:ptCount val="20"/>
                <c:pt idx="0" formatCode="0.00">
                  <c:v>264.31</c:v>
                </c:pt>
                <c:pt idx="1">
                  <c:v>209.32</c:v>
                </c:pt>
                <c:pt idx="2">
                  <c:v>223.6</c:v>
                </c:pt>
                <c:pt idx="3">
                  <c:v>231.53</c:v>
                </c:pt>
                <c:pt idx="4">
                  <c:v>189.57</c:v>
                </c:pt>
                <c:pt idx="5">
                  <c:v>330.2</c:v>
                </c:pt>
                <c:pt idx="6">
                  <c:v>338.08</c:v>
                </c:pt>
                <c:pt idx="7">
                  <c:v>291.77999999999997</c:v>
                </c:pt>
                <c:pt idx="8">
                  <c:v>244.86</c:v>
                </c:pt>
                <c:pt idx="9">
                  <c:v>300.95</c:v>
                </c:pt>
                <c:pt idx="10">
                  <c:v>236.33</c:v>
                </c:pt>
                <c:pt idx="11">
                  <c:v>227.57</c:v>
                </c:pt>
                <c:pt idx="12">
                  <c:v>152.69999999999999</c:v>
                </c:pt>
                <c:pt idx="13">
                  <c:v>179.55</c:v>
                </c:pt>
                <c:pt idx="14">
                  <c:v>200.11</c:v>
                </c:pt>
                <c:pt idx="15">
                  <c:v>170.29</c:v>
                </c:pt>
                <c:pt idx="16">
                  <c:v>230.57</c:v>
                </c:pt>
                <c:pt idx="17">
                  <c:v>157.11000000000001</c:v>
                </c:pt>
                <c:pt idx="18">
                  <c:v>159.54</c:v>
                </c:pt>
                <c:pt idx="19">
                  <c:v>160.47999999999999</c:v>
                </c:pt>
              </c:numCache>
            </c:numRef>
          </c:val>
          <c:smooth val="0"/>
          <c:extLst>
            <c:ext xmlns:c16="http://schemas.microsoft.com/office/drawing/2014/chart" uri="{C3380CC4-5D6E-409C-BE32-E72D297353CC}">
              <c16:uniqueId val="{00000003-FC38-4392-B6AF-1315EE7982CC}"/>
            </c:ext>
          </c:extLst>
        </c:ser>
        <c:dLbls>
          <c:showLegendKey val="0"/>
          <c:showVal val="0"/>
          <c:showCatName val="0"/>
          <c:showSerName val="0"/>
          <c:showPercent val="0"/>
          <c:showBubbleSize val="0"/>
        </c:dLbls>
        <c:smooth val="0"/>
        <c:axId val="681560504"/>
        <c:axId val="681556664"/>
        <c:extLst>
          <c:ext xmlns:c15="http://schemas.microsoft.com/office/drawing/2012/chart" uri="{02D57815-91ED-43cb-92C2-25804820EDAC}">
            <c15:filteredLineSeries>
              <c15:ser>
                <c:idx val="0"/>
                <c:order val="0"/>
                <c:tx>
                  <c:strRef>
                    <c:extLst>
                      <c:ext uri="{02D57815-91ED-43cb-92C2-25804820EDAC}">
                        <c15:formulaRef>
                          <c15:sqref>Sheet2!$B$1</c15:sqref>
                        </c15:formulaRef>
                      </c:ext>
                    </c:extLst>
                    <c:strCache>
                      <c:ptCount val="1"/>
                      <c:pt idx="0">
                        <c:v>CASS Client?</c:v>
                      </c:pt>
                    </c:strCache>
                  </c:strRef>
                </c:tx>
                <c:spPr>
                  <a:ln w="28575" cap="rnd">
                    <a:solidFill>
                      <a:schemeClr val="accent1"/>
                    </a:solidFill>
                    <a:round/>
                  </a:ln>
                  <a:effectLst/>
                </c:spPr>
                <c:marker>
                  <c:symbol val="none"/>
                </c:marker>
                <c:val>
                  <c:numRef>
                    <c:extLst>
                      <c:ext uri="{02D57815-91ED-43cb-92C2-25804820EDAC}">
                        <c15:formulaRef>
                          <c15:sqref>Sheet2!$B$2:$B$21</c15:sqref>
                        </c15:formulaRef>
                      </c:ext>
                    </c:extLst>
                    <c:numCache>
                      <c:formatCode>General</c:formatCode>
                      <c:ptCount val="20"/>
                      <c:pt idx="0">
                        <c:v>0</c:v>
                      </c:pt>
                      <c:pt idx="1">
                        <c:v>0</c:v>
                      </c:pt>
                      <c:pt idx="2">
                        <c:v>0</c:v>
                      </c:pt>
                      <c:pt idx="3">
                        <c:v>0</c:v>
                      </c:pt>
                      <c:pt idx="4">
                        <c:v>0</c:v>
                      </c:pt>
                      <c:pt idx="5">
                        <c:v>0</c:v>
                      </c:pt>
                      <c:pt idx="6">
                        <c:v>0</c:v>
                      </c:pt>
                      <c:pt idx="7">
                        <c:v>0</c:v>
                      </c:pt>
                      <c:pt idx="8">
                        <c:v>0</c:v>
                      </c:pt>
                      <c:pt idx="9">
                        <c:v>0</c:v>
                      </c:pt>
                      <c:pt idx="10">
                        <c:v>1</c:v>
                      </c:pt>
                      <c:pt idx="11">
                        <c:v>1</c:v>
                      </c:pt>
                      <c:pt idx="12">
                        <c:v>1</c:v>
                      </c:pt>
                      <c:pt idx="13">
                        <c:v>1</c:v>
                      </c:pt>
                      <c:pt idx="14">
                        <c:v>1</c:v>
                      </c:pt>
                      <c:pt idx="15">
                        <c:v>1</c:v>
                      </c:pt>
                      <c:pt idx="16">
                        <c:v>1</c:v>
                      </c:pt>
                      <c:pt idx="17">
                        <c:v>1</c:v>
                      </c:pt>
                      <c:pt idx="18">
                        <c:v>1</c:v>
                      </c:pt>
                      <c:pt idx="19">
                        <c:v>1</c:v>
                      </c:pt>
                    </c:numCache>
                  </c:numRef>
                </c:val>
                <c:smooth val="0"/>
                <c:extLst>
                  <c:ext xmlns:c16="http://schemas.microsoft.com/office/drawing/2014/chart" uri="{C3380CC4-5D6E-409C-BE32-E72D297353CC}">
                    <c16:uniqueId val="{00000004-FC38-4392-B6AF-1315EE7982CC}"/>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Sheet2!$C$1</c15:sqref>
                        </c15:formulaRef>
                      </c:ext>
                    </c:extLst>
                    <c:strCache>
                      <c:ptCount val="1"/>
                      <c:pt idx="0">
                        <c:v>Total Seconds</c:v>
                      </c:pt>
                    </c:strCache>
                  </c:strRef>
                </c:tx>
                <c:spPr>
                  <a:ln w="28575" cap="rnd">
                    <a:solidFill>
                      <a:schemeClr val="accent2"/>
                    </a:solidFill>
                    <a:round/>
                  </a:ln>
                  <a:effectLst/>
                </c:spPr>
                <c:marker>
                  <c:symbol val="none"/>
                </c:marker>
                <c:val>
                  <c:numRef>
                    <c:extLst xmlns:c15="http://schemas.microsoft.com/office/drawing/2012/chart">
                      <c:ext xmlns:c15="http://schemas.microsoft.com/office/drawing/2012/chart" uri="{02D57815-91ED-43cb-92C2-25804820EDAC}">
                        <c15:formulaRef>
                          <c15:sqref>Sheet2!$C$2:$C$21</c15:sqref>
                        </c15:formulaRef>
                      </c:ext>
                    </c:extLst>
                    <c:numCache>
                      <c:formatCode>General</c:formatCode>
                      <c:ptCount val="20"/>
                      <c:pt idx="0">
                        <c:v>404</c:v>
                      </c:pt>
                      <c:pt idx="1">
                        <c:v>280.5</c:v>
                      </c:pt>
                      <c:pt idx="2">
                        <c:v>273.18</c:v>
                      </c:pt>
                      <c:pt idx="3">
                        <c:v>423.49</c:v>
                      </c:pt>
                      <c:pt idx="4">
                        <c:v>388.63</c:v>
                      </c:pt>
                      <c:pt idx="5">
                        <c:v>421.39</c:v>
                      </c:pt>
                      <c:pt idx="6">
                        <c:v>572.47</c:v>
                      </c:pt>
                      <c:pt idx="7">
                        <c:v>417.75</c:v>
                      </c:pt>
                      <c:pt idx="8">
                        <c:v>339.38</c:v>
                      </c:pt>
                      <c:pt idx="9">
                        <c:v>718.27</c:v>
                      </c:pt>
                      <c:pt idx="10">
                        <c:v>502.66999999999996</c:v>
                      </c:pt>
                      <c:pt idx="11">
                        <c:v>324.95999999999998</c:v>
                      </c:pt>
                      <c:pt idx="12">
                        <c:v>196.64</c:v>
                      </c:pt>
                      <c:pt idx="13">
                        <c:v>232.67000000000002</c:v>
                      </c:pt>
                      <c:pt idx="14">
                        <c:v>294.29000000000002</c:v>
                      </c:pt>
                      <c:pt idx="15">
                        <c:v>240.39</c:v>
                      </c:pt>
                      <c:pt idx="16">
                        <c:v>488.59999999999997</c:v>
                      </c:pt>
                      <c:pt idx="17">
                        <c:v>206.09</c:v>
                      </c:pt>
                      <c:pt idx="18">
                        <c:v>209.54</c:v>
                      </c:pt>
                      <c:pt idx="19">
                        <c:v>211.54</c:v>
                      </c:pt>
                    </c:numCache>
                  </c:numRef>
                </c:val>
                <c:smooth val="0"/>
                <c:extLst xmlns:c15="http://schemas.microsoft.com/office/drawing/2012/chart">
                  <c:ext xmlns:c16="http://schemas.microsoft.com/office/drawing/2014/chart" uri="{C3380CC4-5D6E-409C-BE32-E72D297353CC}">
                    <c16:uniqueId val="{00000005-FC38-4392-B6AF-1315EE7982CC}"/>
                  </c:ext>
                </c:extLst>
              </c15:ser>
            </c15:filteredLineSeries>
          </c:ext>
        </c:extLst>
      </c:lineChart>
      <c:catAx>
        <c:axId val="6815605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556664"/>
        <c:crosses val="autoZero"/>
        <c:auto val="1"/>
        <c:lblAlgn val="ctr"/>
        <c:lblOffset val="100"/>
        <c:noMultiLvlLbl val="0"/>
      </c:catAx>
      <c:valAx>
        <c:axId val="681556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560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Moving Range Chart - Before</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'IMR - Old'!$C$3</c:f>
              <c:strCache>
                <c:ptCount val="1"/>
                <c:pt idx="0">
                  <c:v>mR</c:v>
                </c:pt>
              </c:strCache>
            </c:strRef>
          </c:tx>
          <c:spPr>
            <a:ln w="22225" cap="rnd" cmpd="sng" algn="ctr">
              <a:solidFill>
                <a:schemeClr val="accent1"/>
              </a:solidFill>
              <a:round/>
            </a:ln>
            <a:effectLst/>
          </c:spPr>
          <c:marker>
            <c:symbol val="none"/>
          </c:marker>
          <c:val>
            <c:numRef>
              <c:f>'IMR - Old'!$C$4:$C$23</c:f>
              <c:numCache>
                <c:formatCode>General</c:formatCode>
                <c:ptCount val="20"/>
                <c:pt idx="1">
                  <c:v>54.990000000000009</c:v>
                </c:pt>
                <c:pt idx="2">
                  <c:v>14.280000000000001</c:v>
                </c:pt>
                <c:pt idx="3">
                  <c:v>7.9300000000000068</c:v>
                </c:pt>
                <c:pt idx="4">
                  <c:v>41.960000000000008</c:v>
                </c:pt>
                <c:pt idx="5">
                  <c:v>140.63</c:v>
                </c:pt>
                <c:pt idx="6">
                  <c:v>7.8799999999999955</c:v>
                </c:pt>
                <c:pt idx="7">
                  <c:v>46.300000000000011</c:v>
                </c:pt>
                <c:pt idx="8">
                  <c:v>46.919999999999959</c:v>
                </c:pt>
                <c:pt idx="9">
                  <c:v>56.089999999999975</c:v>
                </c:pt>
                <c:pt idx="10">
                  <c:v>64.619999999999976</c:v>
                </c:pt>
                <c:pt idx="11">
                  <c:v>8.7600000000000193</c:v>
                </c:pt>
                <c:pt idx="12">
                  <c:v>74.87</c:v>
                </c:pt>
                <c:pt idx="13">
                  <c:v>26.850000000000023</c:v>
                </c:pt>
                <c:pt idx="14">
                  <c:v>20.560000000000002</c:v>
                </c:pt>
                <c:pt idx="15">
                  <c:v>29.820000000000022</c:v>
                </c:pt>
                <c:pt idx="16">
                  <c:v>60.28</c:v>
                </c:pt>
                <c:pt idx="17">
                  <c:v>73.45999999999998</c:v>
                </c:pt>
                <c:pt idx="18">
                  <c:v>2.4299999999999784</c:v>
                </c:pt>
                <c:pt idx="19">
                  <c:v>0.93999999999999773</c:v>
                </c:pt>
              </c:numCache>
            </c:numRef>
          </c:val>
          <c:smooth val="0"/>
          <c:extLst>
            <c:ext xmlns:c16="http://schemas.microsoft.com/office/drawing/2014/chart" uri="{C3380CC4-5D6E-409C-BE32-E72D297353CC}">
              <c16:uniqueId val="{00000000-731F-428E-8BDA-AE701A8C6DAF}"/>
            </c:ext>
          </c:extLst>
        </c:ser>
        <c:ser>
          <c:idx val="1"/>
          <c:order val="1"/>
          <c:tx>
            <c:strRef>
              <c:f>'IMR - Old'!$D$3</c:f>
              <c:strCache>
                <c:ptCount val="1"/>
                <c:pt idx="0">
                  <c:v>mRbar</c:v>
                </c:pt>
              </c:strCache>
            </c:strRef>
          </c:tx>
          <c:spPr>
            <a:ln w="22225" cap="rnd" cmpd="sng" algn="ctr">
              <a:solidFill>
                <a:schemeClr val="accent2"/>
              </a:solidFill>
              <a:round/>
            </a:ln>
            <a:effectLst/>
          </c:spPr>
          <c:marker>
            <c:symbol val="none"/>
          </c:marker>
          <c:val>
            <c:numRef>
              <c:f>'IMR - Old'!$D$4:$D$23</c:f>
              <c:numCache>
                <c:formatCode>0.00</c:formatCode>
                <c:ptCount val="20"/>
                <c:pt idx="0">
                  <c:v>41.029999999999987</c:v>
                </c:pt>
                <c:pt idx="1">
                  <c:v>41.029999999999987</c:v>
                </c:pt>
                <c:pt idx="2">
                  <c:v>41.029999999999987</c:v>
                </c:pt>
                <c:pt idx="3">
                  <c:v>41.029999999999987</c:v>
                </c:pt>
                <c:pt idx="4">
                  <c:v>41.029999999999987</c:v>
                </c:pt>
                <c:pt idx="5">
                  <c:v>41.029999999999987</c:v>
                </c:pt>
                <c:pt idx="6">
                  <c:v>41.029999999999987</c:v>
                </c:pt>
                <c:pt idx="7">
                  <c:v>41.029999999999987</c:v>
                </c:pt>
                <c:pt idx="8">
                  <c:v>41.029999999999987</c:v>
                </c:pt>
                <c:pt idx="9">
                  <c:v>41.029999999999987</c:v>
                </c:pt>
                <c:pt idx="10">
                  <c:v>41.029999999999987</c:v>
                </c:pt>
                <c:pt idx="11">
                  <c:v>41.029999999999987</c:v>
                </c:pt>
                <c:pt idx="12">
                  <c:v>41.029999999999987</c:v>
                </c:pt>
                <c:pt idx="13">
                  <c:v>41.029999999999987</c:v>
                </c:pt>
                <c:pt idx="14">
                  <c:v>41.029999999999987</c:v>
                </c:pt>
                <c:pt idx="15">
                  <c:v>41.029999999999987</c:v>
                </c:pt>
                <c:pt idx="16">
                  <c:v>41.029999999999987</c:v>
                </c:pt>
                <c:pt idx="17">
                  <c:v>41.029999999999987</c:v>
                </c:pt>
                <c:pt idx="18">
                  <c:v>41.029999999999987</c:v>
                </c:pt>
                <c:pt idx="19">
                  <c:v>41.029999999999987</c:v>
                </c:pt>
              </c:numCache>
            </c:numRef>
          </c:val>
          <c:smooth val="0"/>
          <c:extLst>
            <c:ext xmlns:c16="http://schemas.microsoft.com/office/drawing/2014/chart" uri="{C3380CC4-5D6E-409C-BE32-E72D297353CC}">
              <c16:uniqueId val="{00000001-731F-428E-8BDA-AE701A8C6DAF}"/>
            </c:ext>
          </c:extLst>
        </c:ser>
        <c:ser>
          <c:idx val="2"/>
          <c:order val="2"/>
          <c:tx>
            <c:strRef>
              <c:f>'IMR - Old'!$E$3</c:f>
              <c:strCache>
                <c:ptCount val="1"/>
                <c:pt idx="0">
                  <c:v>UCL</c:v>
                </c:pt>
              </c:strCache>
            </c:strRef>
          </c:tx>
          <c:spPr>
            <a:ln w="22225" cap="rnd" cmpd="sng" algn="ctr">
              <a:solidFill>
                <a:schemeClr val="accent3"/>
              </a:solidFill>
              <a:round/>
            </a:ln>
            <a:effectLst/>
          </c:spPr>
          <c:marker>
            <c:symbol val="none"/>
          </c:marker>
          <c:val>
            <c:numRef>
              <c:f>'IMR - Old'!$E$4:$E$23</c:f>
              <c:numCache>
                <c:formatCode>0.00</c:formatCode>
                <c:ptCount val="20"/>
                <c:pt idx="0">
                  <c:v>134.16809999999995</c:v>
                </c:pt>
                <c:pt idx="1">
                  <c:v>134.16809999999995</c:v>
                </c:pt>
                <c:pt idx="2">
                  <c:v>134.16809999999995</c:v>
                </c:pt>
                <c:pt idx="3">
                  <c:v>134.16809999999995</c:v>
                </c:pt>
                <c:pt idx="4">
                  <c:v>134.16809999999995</c:v>
                </c:pt>
                <c:pt idx="5">
                  <c:v>134.16809999999995</c:v>
                </c:pt>
                <c:pt idx="6">
                  <c:v>134.16809999999995</c:v>
                </c:pt>
                <c:pt idx="7">
                  <c:v>134.16809999999995</c:v>
                </c:pt>
                <c:pt idx="8">
                  <c:v>134.16809999999995</c:v>
                </c:pt>
                <c:pt idx="9">
                  <c:v>134.16809999999995</c:v>
                </c:pt>
                <c:pt idx="10">
                  <c:v>134.16809999999995</c:v>
                </c:pt>
                <c:pt idx="11">
                  <c:v>134.16809999999995</c:v>
                </c:pt>
                <c:pt idx="12">
                  <c:v>134.16809999999995</c:v>
                </c:pt>
                <c:pt idx="13">
                  <c:v>134.16809999999995</c:v>
                </c:pt>
                <c:pt idx="14">
                  <c:v>134.16809999999995</c:v>
                </c:pt>
                <c:pt idx="15">
                  <c:v>134.16809999999995</c:v>
                </c:pt>
                <c:pt idx="16">
                  <c:v>134.16809999999995</c:v>
                </c:pt>
                <c:pt idx="17">
                  <c:v>134.16809999999995</c:v>
                </c:pt>
                <c:pt idx="18">
                  <c:v>134.16809999999995</c:v>
                </c:pt>
                <c:pt idx="19">
                  <c:v>134.16809999999995</c:v>
                </c:pt>
              </c:numCache>
            </c:numRef>
          </c:val>
          <c:smooth val="0"/>
          <c:extLst>
            <c:ext xmlns:c16="http://schemas.microsoft.com/office/drawing/2014/chart" uri="{C3380CC4-5D6E-409C-BE32-E72D297353CC}">
              <c16:uniqueId val="{00000002-731F-428E-8BDA-AE701A8C6DAF}"/>
            </c:ext>
          </c:extLst>
        </c:ser>
        <c:ser>
          <c:idx val="3"/>
          <c:order val="3"/>
          <c:tx>
            <c:strRef>
              <c:f>'IMR - Old'!$F$3</c:f>
              <c:strCache>
                <c:ptCount val="1"/>
                <c:pt idx="0">
                  <c:v>LCL</c:v>
                </c:pt>
              </c:strCache>
            </c:strRef>
          </c:tx>
          <c:spPr>
            <a:ln w="22225" cap="rnd" cmpd="sng" algn="ctr">
              <a:solidFill>
                <a:schemeClr val="accent4"/>
              </a:solidFill>
              <a:round/>
            </a:ln>
            <a:effectLst/>
          </c:spPr>
          <c:marker>
            <c:symbol val="none"/>
          </c:marker>
          <c:val>
            <c:numRef>
              <c:f>'IMR - Old'!$F$4:$F$23</c:f>
              <c:numCache>
                <c:formatCode>0.00</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3-731F-428E-8BDA-AE701A8C6DA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731316792"/>
        <c:axId val="731317112"/>
      </c:lineChart>
      <c:catAx>
        <c:axId val="73131679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317112"/>
        <c:crosses val="autoZero"/>
        <c:auto val="1"/>
        <c:lblAlgn val="ctr"/>
        <c:lblOffset val="100"/>
        <c:noMultiLvlLbl val="0"/>
      </c:catAx>
      <c:valAx>
        <c:axId val="731317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31679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Individuals Chart - Before</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'IMR - Old'!$H$3</c:f>
              <c:strCache>
                <c:ptCount val="1"/>
                <c:pt idx="0">
                  <c:v>x</c:v>
                </c:pt>
              </c:strCache>
            </c:strRef>
          </c:tx>
          <c:spPr>
            <a:ln w="22225" cap="rnd" cmpd="sng" algn="ctr">
              <a:solidFill>
                <a:schemeClr val="accent1"/>
              </a:solidFill>
              <a:round/>
            </a:ln>
            <a:effectLst/>
          </c:spPr>
          <c:marker>
            <c:symbol val="none"/>
          </c:marker>
          <c:val>
            <c:numRef>
              <c:f>'IMR - Old'!$H$4:$H$23</c:f>
              <c:numCache>
                <c:formatCode>0.00</c:formatCode>
                <c:ptCount val="20"/>
                <c:pt idx="0">
                  <c:v>264.31</c:v>
                </c:pt>
                <c:pt idx="1">
                  <c:v>209.32</c:v>
                </c:pt>
                <c:pt idx="2">
                  <c:v>223.6</c:v>
                </c:pt>
                <c:pt idx="3">
                  <c:v>231.53</c:v>
                </c:pt>
                <c:pt idx="4">
                  <c:v>189.57</c:v>
                </c:pt>
                <c:pt idx="5">
                  <c:v>330.2</c:v>
                </c:pt>
                <c:pt idx="6">
                  <c:v>338.08</c:v>
                </c:pt>
                <c:pt idx="7">
                  <c:v>291.77999999999997</c:v>
                </c:pt>
                <c:pt idx="8">
                  <c:v>244.86</c:v>
                </c:pt>
                <c:pt idx="9">
                  <c:v>300.95</c:v>
                </c:pt>
                <c:pt idx="10">
                  <c:v>236.33</c:v>
                </c:pt>
                <c:pt idx="11">
                  <c:v>227.57</c:v>
                </c:pt>
                <c:pt idx="12">
                  <c:v>152.69999999999999</c:v>
                </c:pt>
                <c:pt idx="13">
                  <c:v>179.55</c:v>
                </c:pt>
                <c:pt idx="14">
                  <c:v>200.11</c:v>
                </c:pt>
                <c:pt idx="15">
                  <c:v>170.29</c:v>
                </c:pt>
                <c:pt idx="16">
                  <c:v>230.57</c:v>
                </c:pt>
                <c:pt idx="17">
                  <c:v>157.11000000000001</c:v>
                </c:pt>
                <c:pt idx="18">
                  <c:v>159.54</c:v>
                </c:pt>
                <c:pt idx="19">
                  <c:v>160.47999999999999</c:v>
                </c:pt>
              </c:numCache>
            </c:numRef>
          </c:val>
          <c:smooth val="0"/>
          <c:extLst>
            <c:ext xmlns:c16="http://schemas.microsoft.com/office/drawing/2014/chart" uri="{C3380CC4-5D6E-409C-BE32-E72D297353CC}">
              <c16:uniqueId val="{00000000-5AF0-4419-B745-C88336D2CD3F}"/>
            </c:ext>
          </c:extLst>
        </c:ser>
        <c:ser>
          <c:idx val="1"/>
          <c:order val="1"/>
          <c:tx>
            <c:strRef>
              <c:f>'IMR - Old'!$I$3</c:f>
              <c:strCache>
                <c:ptCount val="1"/>
                <c:pt idx="0">
                  <c:v>x bar</c:v>
                </c:pt>
              </c:strCache>
            </c:strRef>
          </c:tx>
          <c:spPr>
            <a:ln w="22225" cap="rnd" cmpd="sng" algn="ctr">
              <a:solidFill>
                <a:schemeClr val="accent2"/>
              </a:solidFill>
              <a:round/>
            </a:ln>
            <a:effectLst/>
          </c:spPr>
          <c:marker>
            <c:symbol val="none"/>
          </c:marker>
          <c:val>
            <c:numRef>
              <c:f>'IMR - Old'!$I$4:$I$23</c:f>
              <c:numCache>
                <c:formatCode>0.00</c:formatCode>
                <c:ptCount val="20"/>
                <c:pt idx="0">
                  <c:v>224.92249999999999</c:v>
                </c:pt>
                <c:pt idx="1">
                  <c:v>224.92249999999999</c:v>
                </c:pt>
                <c:pt idx="2">
                  <c:v>224.92249999999999</c:v>
                </c:pt>
                <c:pt idx="3">
                  <c:v>224.92249999999999</c:v>
                </c:pt>
                <c:pt idx="4">
                  <c:v>224.92249999999999</c:v>
                </c:pt>
                <c:pt idx="5">
                  <c:v>224.92249999999999</c:v>
                </c:pt>
                <c:pt idx="6">
                  <c:v>224.92249999999999</c:v>
                </c:pt>
                <c:pt idx="7">
                  <c:v>224.92249999999999</c:v>
                </c:pt>
                <c:pt idx="8">
                  <c:v>224.92249999999999</c:v>
                </c:pt>
                <c:pt idx="9">
                  <c:v>224.92249999999999</c:v>
                </c:pt>
                <c:pt idx="10">
                  <c:v>224.92249999999999</c:v>
                </c:pt>
                <c:pt idx="11">
                  <c:v>224.92249999999999</c:v>
                </c:pt>
                <c:pt idx="12">
                  <c:v>224.92249999999999</c:v>
                </c:pt>
                <c:pt idx="13">
                  <c:v>224.92249999999999</c:v>
                </c:pt>
                <c:pt idx="14">
                  <c:v>224.92249999999999</c:v>
                </c:pt>
                <c:pt idx="15">
                  <c:v>224.92249999999999</c:v>
                </c:pt>
                <c:pt idx="16">
                  <c:v>224.92249999999999</c:v>
                </c:pt>
                <c:pt idx="17">
                  <c:v>224.92249999999999</c:v>
                </c:pt>
                <c:pt idx="18">
                  <c:v>224.92249999999999</c:v>
                </c:pt>
                <c:pt idx="19">
                  <c:v>224.92249999999999</c:v>
                </c:pt>
              </c:numCache>
            </c:numRef>
          </c:val>
          <c:smooth val="0"/>
          <c:extLst>
            <c:ext xmlns:c16="http://schemas.microsoft.com/office/drawing/2014/chart" uri="{C3380CC4-5D6E-409C-BE32-E72D297353CC}">
              <c16:uniqueId val="{00000001-5AF0-4419-B745-C88336D2CD3F}"/>
            </c:ext>
          </c:extLst>
        </c:ser>
        <c:ser>
          <c:idx val="2"/>
          <c:order val="2"/>
          <c:tx>
            <c:strRef>
              <c:f>'IMR - Old'!$J$3</c:f>
              <c:strCache>
                <c:ptCount val="1"/>
                <c:pt idx="0">
                  <c:v>UCL</c:v>
                </c:pt>
              </c:strCache>
            </c:strRef>
          </c:tx>
          <c:spPr>
            <a:ln w="22225" cap="rnd" cmpd="sng" algn="ctr">
              <a:solidFill>
                <a:schemeClr val="accent3"/>
              </a:solidFill>
              <a:round/>
            </a:ln>
            <a:effectLst/>
          </c:spPr>
          <c:marker>
            <c:symbol val="none"/>
          </c:marker>
          <c:val>
            <c:numRef>
              <c:f>'IMR - Old'!$J$4:$J$23</c:f>
              <c:numCache>
                <c:formatCode>0.00</c:formatCode>
                <c:ptCount val="20"/>
                <c:pt idx="0">
                  <c:v>334.06229999999994</c:v>
                </c:pt>
                <c:pt idx="1">
                  <c:v>334.06229999999994</c:v>
                </c:pt>
                <c:pt idx="2">
                  <c:v>334.06229999999994</c:v>
                </c:pt>
                <c:pt idx="3">
                  <c:v>334.06229999999994</c:v>
                </c:pt>
                <c:pt idx="4">
                  <c:v>334.06229999999994</c:v>
                </c:pt>
                <c:pt idx="5">
                  <c:v>334.06229999999994</c:v>
                </c:pt>
                <c:pt idx="6">
                  <c:v>334.06229999999994</c:v>
                </c:pt>
                <c:pt idx="7">
                  <c:v>334.06229999999994</c:v>
                </c:pt>
                <c:pt idx="8">
                  <c:v>334.06229999999994</c:v>
                </c:pt>
                <c:pt idx="9">
                  <c:v>334.06229999999994</c:v>
                </c:pt>
                <c:pt idx="10">
                  <c:v>334.06229999999994</c:v>
                </c:pt>
                <c:pt idx="11">
                  <c:v>334.06229999999994</c:v>
                </c:pt>
                <c:pt idx="12">
                  <c:v>334.06229999999994</c:v>
                </c:pt>
                <c:pt idx="13">
                  <c:v>334.06229999999994</c:v>
                </c:pt>
                <c:pt idx="14">
                  <c:v>334.06229999999994</c:v>
                </c:pt>
                <c:pt idx="15">
                  <c:v>334.06229999999994</c:v>
                </c:pt>
                <c:pt idx="16">
                  <c:v>334.06229999999994</c:v>
                </c:pt>
                <c:pt idx="17">
                  <c:v>334.06229999999994</c:v>
                </c:pt>
                <c:pt idx="18">
                  <c:v>334.06229999999994</c:v>
                </c:pt>
                <c:pt idx="19">
                  <c:v>334.06229999999994</c:v>
                </c:pt>
              </c:numCache>
            </c:numRef>
          </c:val>
          <c:smooth val="0"/>
          <c:extLst>
            <c:ext xmlns:c16="http://schemas.microsoft.com/office/drawing/2014/chart" uri="{C3380CC4-5D6E-409C-BE32-E72D297353CC}">
              <c16:uniqueId val="{00000002-5AF0-4419-B745-C88336D2CD3F}"/>
            </c:ext>
          </c:extLst>
        </c:ser>
        <c:ser>
          <c:idx val="3"/>
          <c:order val="3"/>
          <c:tx>
            <c:strRef>
              <c:f>'IMR - Old'!$K$3</c:f>
              <c:strCache>
                <c:ptCount val="1"/>
                <c:pt idx="0">
                  <c:v>LCL</c:v>
                </c:pt>
              </c:strCache>
            </c:strRef>
          </c:tx>
          <c:spPr>
            <a:ln w="22225" cap="rnd" cmpd="sng" algn="ctr">
              <a:solidFill>
                <a:schemeClr val="accent4"/>
              </a:solidFill>
              <a:round/>
            </a:ln>
            <a:effectLst/>
          </c:spPr>
          <c:marker>
            <c:symbol val="none"/>
          </c:marker>
          <c:val>
            <c:numRef>
              <c:f>'IMR - Old'!$K$4:$K$23</c:f>
              <c:numCache>
                <c:formatCode>0.00</c:formatCode>
                <c:ptCount val="20"/>
                <c:pt idx="0">
                  <c:v>115.78270000000002</c:v>
                </c:pt>
                <c:pt idx="1">
                  <c:v>115.78270000000002</c:v>
                </c:pt>
                <c:pt idx="2">
                  <c:v>115.78270000000002</c:v>
                </c:pt>
                <c:pt idx="3">
                  <c:v>115.78270000000002</c:v>
                </c:pt>
                <c:pt idx="4">
                  <c:v>115.78270000000002</c:v>
                </c:pt>
                <c:pt idx="5">
                  <c:v>115.78270000000002</c:v>
                </c:pt>
                <c:pt idx="6">
                  <c:v>115.78270000000002</c:v>
                </c:pt>
                <c:pt idx="7">
                  <c:v>115.78270000000002</c:v>
                </c:pt>
                <c:pt idx="8">
                  <c:v>115.78270000000002</c:v>
                </c:pt>
                <c:pt idx="9">
                  <c:v>115.78270000000002</c:v>
                </c:pt>
                <c:pt idx="10">
                  <c:v>115.78270000000002</c:v>
                </c:pt>
                <c:pt idx="11">
                  <c:v>115.78270000000002</c:v>
                </c:pt>
                <c:pt idx="12">
                  <c:v>115.78270000000002</c:v>
                </c:pt>
                <c:pt idx="13">
                  <c:v>115.78270000000002</c:v>
                </c:pt>
                <c:pt idx="14">
                  <c:v>115.78270000000002</c:v>
                </c:pt>
                <c:pt idx="15">
                  <c:v>115.78270000000002</c:v>
                </c:pt>
                <c:pt idx="16">
                  <c:v>115.78270000000002</c:v>
                </c:pt>
                <c:pt idx="17">
                  <c:v>115.78270000000002</c:v>
                </c:pt>
                <c:pt idx="18">
                  <c:v>115.78270000000002</c:v>
                </c:pt>
                <c:pt idx="19">
                  <c:v>115.78270000000002</c:v>
                </c:pt>
              </c:numCache>
            </c:numRef>
          </c:val>
          <c:smooth val="0"/>
          <c:extLst>
            <c:ext xmlns:c16="http://schemas.microsoft.com/office/drawing/2014/chart" uri="{C3380CC4-5D6E-409C-BE32-E72D297353CC}">
              <c16:uniqueId val="{00000003-5AF0-4419-B745-C88336D2CD3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731306872"/>
        <c:axId val="731308792"/>
      </c:lineChart>
      <c:catAx>
        <c:axId val="731306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308792"/>
        <c:crosses val="autoZero"/>
        <c:auto val="1"/>
        <c:lblAlgn val="ctr"/>
        <c:lblOffset val="100"/>
        <c:noMultiLvlLbl val="0"/>
      </c:catAx>
      <c:valAx>
        <c:axId val="7313087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306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Elapsed Seconds Per Step</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Sheet2!$D$1</c:f>
              <c:strCache>
                <c:ptCount val="1"/>
                <c:pt idx="0">
                  <c:v>Analyze Report</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val>
            <c:numRef>
              <c:f>Sheet2!$D$2:$D$21</c:f>
              <c:numCache>
                <c:formatCode>General</c:formatCode>
                <c:ptCount val="20"/>
                <c:pt idx="0" formatCode="0.00">
                  <c:v>44.26</c:v>
                </c:pt>
                <c:pt idx="1">
                  <c:v>22.51</c:v>
                </c:pt>
                <c:pt idx="2">
                  <c:v>19.309999999999999</c:v>
                </c:pt>
                <c:pt idx="3">
                  <c:v>12.92</c:v>
                </c:pt>
                <c:pt idx="4">
                  <c:v>22.51</c:v>
                </c:pt>
                <c:pt idx="5">
                  <c:v>38.44</c:v>
                </c:pt>
                <c:pt idx="6">
                  <c:v>5.03</c:v>
                </c:pt>
                <c:pt idx="7">
                  <c:v>53.03</c:v>
                </c:pt>
                <c:pt idx="8">
                  <c:v>51.52</c:v>
                </c:pt>
                <c:pt idx="9">
                  <c:v>80.77</c:v>
                </c:pt>
                <c:pt idx="10">
                  <c:v>73.819999999999993</c:v>
                </c:pt>
                <c:pt idx="11">
                  <c:v>15.02</c:v>
                </c:pt>
                <c:pt idx="12">
                  <c:v>8.3699999999999992</c:v>
                </c:pt>
                <c:pt idx="13">
                  <c:v>23.7</c:v>
                </c:pt>
                <c:pt idx="14">
                  <c:v>17.61</c:v>
                </c:pt>
                <c:pt idx="15">
                  <c:v>36.86</c:v>
                </c:pt>
                <c:pt idx="16">
                  <c:v>94.29</c:v>
                </c:pt>
                <c:pt idx="17">
                  <c:v>8.4</c:v>
                </c:pt>
                <c:pt idx="18">
                  <c:v>8.42</c:v>
                </c:pt>
                <c:pt idx="19">
                  <c:v>8.39</c:v>
                </c:pt>
              </c:numCache>
            </c:numRef>
          </c:val>
          <c:smooth val="0"/>
          <c:extLst>
            <c:ext xmlns:c16="http://schemas.microsoft.com/office/drawing/2014/chart" uri="{C3380CC4-5D6E-409C-BE32-E72D297353CC}">
              <c16:uniqueId val="{00000000-4189-4759-9CB4-F3610510BAFD}"/>
            </c:ext>
          </c:extLst>
        </c:ser>
        <c:ser>
          <c:idx val="3"/>
          <c:order val="3"/>
          <c:tx>
            <c:strRef>
              <c:f>Sheet2!$E$1</c:f>
              <c:strCache>
                <c:ptCount val="1"/>
                <c:pt idx="0">
                  <c:v>Analyze Invoice</c:v>
                </c:pt>
              </c:strCache>
            </c:strRef>
          </c:tx>
          <c:spPr>
            <a:ln w="22225" cap="rnd">
              <a:solidFill>
                <a:schemeClr val="accent4"/>
              </a:solidFill>
              <a:round/>
            </a:ln>
            <a:effectLst/>
          </c:spPr>
          <c:marker>
            <c:symbol val="x"/>
            <c:size val="6"/>
            <c:spPr>
              <a:noFill/>
              <a:ln w="9525">
                <a:solidFill>
                  <a:schemeClr val="accent4"/>
                </a:solidFill>
                <a:round/>
              </a:ln>
              <a:effectLst/>
            </c:spPr>
          </c:marker>
          <c:val>
            <c:numRef>
              <c:f>Sheet2!$E$2:$E$21</c:f>
              <c:numCache>
                <c:formatCode>General</c:formatCode>
                <c:ptCount val="20"/>
                <c:pt idx="0" formatCode="0.00">
                  <c:v>20.14</c:v>
                </c:pt>
                <c:pt idx="1">
                  <c:v>5.28</c:v>
                </c:pt>
                <c:pt idx="2">
                  <c:v>25.08</c:v>
                </c:pt>
                <c:pt idx="3">
                  <c:v>96.84</c:v>
                </c:pt>
                <c:pt idx="4">
                  <c:v>131.01</c:v>
                </c:pt>
                <c:pt idx="5">
                  <c:v>23.05</c:v>
                </c:pt>
                <c:pt idx="6">
                  <c:v>61.01</c:v>
                </c:pt>
                <c:pt idx="7">
                  <c:v>63.94</c:v>
                </c:pt>
                <c:pt idx="8">
                  <c:v>16.88</c:v>
                </c:pt>
                <c:pt idx="9">
                  <c:v>18.91</c:v>
                </c:pt>
                <c:pt idx="10">
                  <c:v>56.79</c:v>
                </c:pt>
                <c:pt idx="11">
                  <c:v>16.989999999999998</c:v>
                </c:pt>
                <c:pt idx="12">
                  <c:v>9.1199999999999992</c:v>
                </c:pt>
                <c:pt idx="13">
                  <c:v>10.039999999999999</c:v>
                </c:pt>
                <c:pt idx="14">
                  <c:v>36.97</c:v>
                </c:pt>
                <c:pt idx="15">
                  <c:v>11.4</c:v>
                </c:pt>
                <c:pt idx="16">
                  <c:v>64.55</c:v>
                </c:pt>
                <c:pt idx="17">
                  <c:v>9.15</c:v>
                </c:pt>
                <c:pt idx="18">
                  <c:v>9.17</c:v>
                </c:pt>
                <c:pt idx="19">
                  <c:v>9.2100000000000009</c:v>
                </c:pt>
              </c:numCache>
            </c:numRef>
          </c:val>
          <c:smooth val="0"/>
          <c:extLst>
            <c:ext xmlns:c16="http://schemas.microsoft.com/office/drawing/2014/chart" uri="{C3380CC4-5D6E-409C-BE32-E72D297353CC}">
              <c16:uniqueId val="{00000001-4189-4759-9CB4-F3610510BAFD}"/>
            </c:ext>
          </c:extLst>
        </c:ser>
        <c:ser>
          <c:idx val="4"/>
          <c:order val="4"/>
          <c:tx>
            <c:strRef>
              <c:f>Sheet2!$F$1</c:f>
              <c:strCache>
                <c:ptCount val="1"/>
                <c:pt idx="0">
                  <c:v>Analyze Other Invoices</c:v>
                </c:pt>
              </c:strCache>
            </c:strRef>
          </c:tx>
          <c:spPr>
            <a:ln w="22225" cap="rnd">
              <a:solidFill>
                <a:schemeClr val="accent5"/>
              </a:solidFill>
              <a:round/>
            </a:ln>
            <a:effectLst/>
          </c:spPr>
          <c:marker>
            <c:symbol val="star"/>
            <c:size val="6"/>
            <c:spPr>
              <a:noFill/>
              <a:ln w="9525">
                <a:solidFill>
                  <a:schemeClr val="accent5"/>
                </a:solidFill>
                <a:round/>
              </a:ln>
              <a:effectLst/>
            </c:spPr>
          </c:marker>
          <c:val>
            <c:numRef>
              <c:f>Sheet2!$F$2:$F$21</c:f>
              <c:numCache>
                <c:formatCode>General</c:formatCode>
                <c:ptCount val="20"/>
                <c:pt idx="0" formatCode="0.00">
                  <c:v>74.290000000000006</c:v>
                </c:pt>
                <c:pt idx="1">
                  <c:v>41.39</c:v>
                </c:pt>
                <c:pt idx="2">
                  <c:v>2.19</c:v>
                </c:pt>
                <c:pt idx="3">
                  <c:v>78.2</c:v>
                </c:pt>
                <c:pt idx="4">
                  <c:v>40.54</c:v>
                </c:pt>
                <c:pt idx="5">
                  <c:v>23.7</c:v>
                </c:pt>
                <c:pt idx="6">
                  <c:v>161.35</c:v>
                </c:pt>
                <c:pt idx="7">
                  <c:v>1</c:v>
                </c:pt>
                <c:pt idx="8">
                  <c:v>17.12</c:v>
                </c:pt>
                <c:pt idx="9">
                  <c:v>307.64</c:v>
                </c:pt>
                <c:pt idx="10">
                  <c:v>124.73</c:v>
                </c:pt>
                <c:pt idx="11">
                  <c:v>53.38</c:v>
                </c:pt>
                <c:pt idx="12">
                  <c:v>13.45</c:v>
                </c:pt>
                <c:pt idx="13">
                  <c:v>5.38</c:v>
                </c:pt>
                <c:pt idx="14">
                  <c:v>24.6</c:v>
                </c:pt>
                <c:pt idx="15">
                  <c:v>5.84</c:v>
                </c:pt>
                <c:pt idx="16">
                  <c:v>82.19</c:v>
                </c:pt>
                <c:pt idx="17">
                  <c:v>13.43</c:v>
                </c:pt>
                <c:pt idx="18">
                  <c:v>13.41</c:v>
                </c:pt>
                <c:pt idx="19">
                  <c:v>13.46</c:v>
                </c:pt>
              </c:numCache>
            </c:numRef>
          </c:val>
          <c:smooth val="0"/>
          <c:extLst>
            <c:ext xmlns:c16="http://schemas.microsoft.com/office/drawing/2014/chart" uri="{C3380CC4-5D6E-409C-BE32-E72D297353CC}">
              <c16:uniqueId val="{00000002-4189-4759-9CB4-F3610510BAFD}"/>
            </c:ext>
          </c:extLst>
        </c:ser>
        <c:ser>
          <c:idx val="5"/>
          <c:order val="5"/>
          <c:tx>
            <c:strRef>
              <c:f>Sheet2!$G$1</c:f>
              <c:strCache>
                <c:ptCount val="1"/>
                <c:pt idx="0">
                  <c:v>DRR</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val>
            <c:numRef>
              <c:f>Sheet2!$G$2:$G$21</c:f>
              <c:numCache>
                <c:formatCode>General</c:formatCode>
                <c:ptCount val="20"/>
                <c:pt idx="0" formatCode="0.00">
                  <c:v>264.31</c:v>
                </c:pt>
                <c:pt idx="1">
                  <c:v>209.32</c:v>
                </c:pt>
                <c:pt idx="2">
                  <c:v>223.6</c:v>
                </c:pt>
                <c:pt idx="3">
                  <c:v>231.53</c:v>
                </c:pt>
                <c:pt idx="4">
                  <c:v>189.57</c:v>
                </c:pt>
                <c:pt idx="5">
                  <c:v>330.2</c:v>
                </c:pt>
                <c:pt idx="6">
                  <c:v>338.08</c:v>
                </c:pt>
                <c:pt idx="7">
                  <c:v>291.77999999999997</c:v>
                </c:pt>
                <c:pt idx="8">
                  <c:v>244.86</c:v>
                </c:pt>
                <c:pt idx="9">
                  <c:v>300.95</c:v>
                </c:pt>
                <c:pt idx="10">
                  <c:v>236.33</c:v>
                </c:pt>
                <c:pt idx="11">
                  <c:v>227.57</c:v>
                </c:pt>
                <c:pt idx="12">
                  <c:v>152.69999999999999</c:v>
                </c:pt>
                <c:pt idx="13">
                  <c:v>179.55</c:v>
                </c:pt>
                <c:pt idx="14">
                  <c:v>200.11</c:v>
                </c:pt>
                <c:pt idx="15">
                  <c:v>170.29</c:v>
                </c:pt>
                <c:pt idx="16">
                  <c:v>230.57</c:v>
                </c:pt>
                <c:pt idx="17">
                  <c:v>157.11000000000001</c:v>
                </c:pt>
                <c:pt idx="18">
                  <c:v>159.54</c:v>
                </c:pt>
                <c:pt idx="19">
                  <c:v>160.47999999999999</c:v>
                </c:pt>
              </c:numCache>
            </c:numRef>
          </c:val>
          <c:smooth val="0"/>
          <c:extLst>
            <c:ext xmlns:c16="http://schemas.microsoft.com/office/drawing/2014/chart" uri="{C3380CC4-5D6E-409C-BE32-E72D297353CC}">
              <c16:uniqueId val="{00000003-4189-4759-9CB4-F3610510BAFD}"/>
            </c:ext>
          </c:extLst>
        </c:ser>
        <c:dLbls>
          <c:showLegendKey val="0"/>
          <c:showVal val="0"/>
          <c:showCatName val="0"/>
          <c:showSerName val="0"/>
          <c:showPercent val="0"/>
          <c:showBubbleSize val="0"/>
        </c:dLbls>
        <c:marker val="1"/>
        <c:smooth val="0"/>
        <c:axId val="681560504"/>
        <c:axId val="681556664"/>
        <c:extLst>
          <c:ext xmlns:c15="http://schemas.microsoft.com/office/drawing/2012/chart" uri="{02D57815-91ED-43cb-92C2-25804820EDAC}">
            <c15:filteredLineSeries>
              <c15:ser>
                <c:idx val="0"/>
                <c:order val="0"/>
                <c:tx>
                  <c:strRef>
                    <c:extLst>
                      <c:ext uri="{02D57815-91ED-43cb-92C2-25804820EDAC}">
                        <c15:formulaRef>
                          <c15:sqref>Sheet2!$B$1</c15:sqref>
                        </c15:formulaRef>
                      </c:ext>
                    </c:extLst>
                    <c:strCache>
                      <c:ptCount val="1"/>
                      <c:pt idx="0">
                        <c:v>CASS Client?</c:v>
                      </c:pt>
                    </c:strCache>
                  </c:strRef>
                </c:tx>
                <c:spPr>
                  <a:ln w="22225" cap="rnd">
                    <a:solidFill>
                      <a:schemeClr val="accent1"/>
                    </a:solidFill>
                    <a:round/>
                  </a:ln>
                  <a:effectLst/>
                </c:spPr>
                <c:marker>
                  <c:symbol val="none"/>
                </c:marker>
                <c:val>
                  <c:numRef>
                    <c:extLst>
                      <c:ext uri="{02D57815-91ED-43cb-92C2-25804820EDAC}">
                        <c15:formulaRef>
                          <c15:sqref>Sheet2!$B$2:$B$21</c15:sqref>
                        </c15:formulaRef>
                      </c:ext>
                    </c:extLst>
                    <c:numCache>
                      <c:formatCode>General</c:formatCode>
                      <c:ptCount val="20"/>
                      <c:pt idx="0">
                        <c:v>0</c:v>
                      </c:pt>
                      <c:pt idx="1">
                        <c:v>0</c:v>
                      </c:pt>
                      <c:pt idx="2">
                        <c:v>0</c:v>
                      </c:pt>
                      <c:pt idx="3">
                        <c:v>0</c:v>
                      </c:pt>
                      <c:pt idx="4">
                        <c:v>0</c:v>
                      </c:pt>
                      <c:pt idx="5">
                        <c:v>0</c:v>
                      </c:pt>
                      <c:pt idx="6">
                        <c:v>0</c:v>
                      </c:pt>
                      <c:pt idx="7">
                        <c:v>0</c:v>
                      </c:pt>
                      <c:pt idx="8">
                        <c:v>0</c:v>
                      </c:pt>
                      <c:pt idx="9">
                        <c:v>0</c:v>
                      </c:pt>
                      <c:pt idx="10">
                        <c:v>1</c:v>
                      </c:pt>
                      <c:pt idx="11">
                        <c:v>1</c:v>
                      </c:pt>
                      <c:pt idx="12">
                        <c:v>1</c:v>
                      </c:pt>
                      <c:pt idx="13">
                        <c:v>1</c:v>
                      </c:pt>
                      <c:pt idx="14">
                        <c:v>1</c:v>
                      </c:pt>
                      <c:pt idx="15">
                        <c:v>1</c:v>
                      </c:pt>
                      <c:pt idx="16">
                        <c:v>1</c:v>
                      </c:pt>
                      <c:pt idx="17">
                        <c:v>1</c:v>
                      </c:pt>
                      <c:pt idx="18">
                        <c:v>1</c:v>
                      </c:pt>
                      <c:pt idx="19">
                        <c:v>1</c:v>
                      </c:pt>
                    </c:numCache>
                  </c:numRef>
                </c:val>
                <c:smooth val="0"/>
                <c:extLst>
                  <c:ext xmlns:c16="http://schemas.microsoft.com/office/drawing/2014/chart" uri="{C3380CC4-5D6E-409C-BE32-E72D297353CC}">
                    <c16:uniqueId val="{00000004-4189-4759-9CB4-F3610510BAFD}"/>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Sheet2!$C$1</c15:sqref>
                        </c15:formulaRef>
                      </c:ext>
                    </c:extLst>
                    <c:strCache>
                      <c:ptCount val="1"/>
                      <c:pt idx="0">
                        <c:v>Total Seconds</c:v>
                      </c:pt>
                    </c:strCache>
                  </c:strRef>
                </c:tx>
                <c:spPr>
                  <a:ln w="22225" cap="rnd">
                    <a:solidFill>
                      <a:schemeClr val="accent2"/>
                    </a:solidFill>
                    <a:round/>
                  </a:ln>
                  <a:effectLst/>
                </c:spPr>
                <c:marker>
                  <c:symbol val="none"/>
                </c:marker>
                <c:val>
                  <c:numRef>
                    <c:extLst xmlns:c15="http://schemas.microsoft.com/office/drawing/2012/chart">
                      <c:ext xmlns:c15="http://schemas.microsoft.com/office/drawing/2012/chart" uri="{02D57815-91ED-43cb-92C2-25804820EDAC}">
                        <c15:formulaRef>
                          <c15:sqref>Sheet2!$C$2:$C$21</c15:sqref>
                        </c15:formulaRef>
                      </c:ext>
                    </c:extLst>
                    <c:numCache>
                      <c:formatCode>General</c:formatCode>
                      <c:ptCount val="20"/>
                      <c:pt idx="0">
                        <c:v>404</c:v>
                      </c:pt>
                      <c:pt idx="1">
                        <c:v>280.5</c:v>
                      </c:pt>
                      <c:pt idx="2">
                        <c:v>273.18</c:v>
                      </c:pt>
                      <c:pt idx="3">
                        <c:v>423.49</c:v>
                      </c:pt>
                      <c:pt idx="4">
                        <c:v>388.63</c:v>
                      </c:pt>
                      <c:pt idx="5">
                        <c:v>421.39</c:v>
                      </c:pt>
                      <c:pt idx="6">
                        <c:v>572.47</c:v>
                      </c:pt>
                      <c:pt idx="7">
                        <c:v>417.75</c:v>
                      </c:pt>
                      <c:pt idx="8">
                        <c:v>339.38</c:v>
                      </c:pt>
                      <c:pt idx="9">
                        <c:v>718.27</c:v>
                      </c:pt>
                      <c:pt idx="10">
                        <c:v>502.66999999999996</c:v>
                      </c:pt>
                      <c:pt idx="11">
                        <c:v>324.95999999999998</c:v>
                      </c:pt>
                      <c:pt idx="12">
                        <c:v>196.64</c:v>
                      </c:pt>
                      <c:pt idx="13">
                        <c:v>232.67000000000002</c:v>
                      </c:pt>
                      <c:pt idx="14">
                        <c:v>294.29000000000002</c:v>
                      </c:pt>
                      <c:pt idx="15">
                        <c:v>240.39</c:v>
                      </c:pt>
                      <c:pt idx="16">
                        <c:v>488.59999999999997</c:v>
                      </c:pt>
                      <c:pt idx="17">
                        <c:v>206.09</c:v>
                      </c:pt>
                      <c:pt idx="18">
                        <c:v>209.54</c:v>
                      </c:pt>
                      <c:pt idx="19">
                        <c:v>211.54</c:v>
                      </c:pt>
                    </c:numCache>
                  </c:numRef>
                </c:val>
                <c:smooth val="0"/>
                <c:extLst xmlns:c15="http://schemas.microsoft.com/office/drawing/2012/chart">
                  <c:ext xmlns:c16="http://schemas.microsoft.com/office/drawing/2014/chart" uri="{C3380CC4-5D6E-409C-BE32-E72D297353CC}">
                    <c16:uniqueId val="{00000005-4189-4759-9CB4-F3610510BAFD}"/>
                  </c:ext>
                </c:extLst>
              </c15:ser>
            </c15:filteredLineSeries>
          </c:ext>
        </c:extLst>
      </c:lineChart>
      <c:catAx>
        <c:axId val="68156050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81556664"/>
        <c:crosses val="autoZero"/>
        <c:auto val="1"/>
        <c:lblAlgn val="ctr"/>
        <c:lblOffset val="100"/>
        <c:noMultiLvlLbl val="0"/>
      </c:catAx>
      <c:valAx>
        <c:axId val="681556664"/>
        <c:scaling>
          <c:orientation val="minMax"/>
        </c:scaling>
        <c:delete val="0"/>
        <c:axPos val="l"/>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5605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Analysis</a:t>
            </a:r>
            <a:r>
              <a:rPr lang="en-US" baseline="0"/>
              <a:t> of Seconds per Step</a:t>
            </a:r>
            <a:r>
              <a:rPr lang="en-US"/>
              <a:t> </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a:sp3d contourW="9525">
              <a:contourClr>
                <a:schemeClr val="accent1">
                  <a:shade val="9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c:ext xmlns:c15="http://schemas.microsoft.com/office/drawing/2012/chart" uri="{02D57815-91ED-43cb-92C2-25804820EDAC}">
                  <c15:fullRef>
                    <c15:sqref>Sheet2!$H$5:$H$10</c15:sqref>
                  </c15:fullRef>
                </c:ext>
              </c:extLst>
              <c:f>Sheet2!$H$5:$H$8</c:f>
              <c:strCache>
                <c:ptCount val="4"/>
                <c:pt idx="0">
                  <c:v>MEAN</c:v>
                </c:pt>
                <c:pt idx="1">
                  <c:v>MODE</c:v>
                </c:pt>
                <c:pt idx="2">
                  <c:v>MEDIAN</c:v>
                </c:pt>
                <c:pt idx="3">
                  <c:v>STD DEV</c:v>
                </c:pt>
              </c:strCache>
            </c:strRef>
          </c:cat>
          <c:val>
            <c:numRef>
              <c:extLst>
                <c:ext xmlns:c15="http://schemas.microsoft.com/office/drawing/2012/chart" uri="{02D57815-91ED-43cb-92C2-25804820EDAC}">
                  <c15:fullRef>
                    <c15:sqref>Sheet2!$I$5:$I$10</c15:sqref>
                  </c15:fullRef>
                </c:ext>
              </c:extLst>
              <c:f>Sheet2!$I$5:$I$8</c:f>
              <c:numCache>
                <c:formatCode>General</c:formatCode>
                <c:ptCount val="4"/>
                <c:pt idx="0" formatCode="0.00">
                  <c:v>86.705624999999969</c:v>
                </c:pt>
                <c:pt idx="1">
                  <c:v>22.51</c:v>
                </c:pt>
                <c:pt idx="2" formatCode="0.00">
                  <c:v>40.965000000000003</c:v>
                </c:pt>
                <c:pt idx="3" formatCode="0.00">
                  <c:v>95.163771691975327</c:v>
                </c:pt>
              </c:numCache>
            </c:numRef>
          </c:val>
          <c:extLst>
            <c:ext xmlns:c16="http://schemas.microsoft.com/office/drawing/2014/chart" uri="{C3380CC4-5D6E-409C-BE32-E72D297353CC}">
              <c16:uniqueId val="{00000000-E4D1-4317-8A56-13FF5D164E6D}"/>
            </c:ext>
          </c:extLst>
        </c:ser>
        <c:dLbls>
          <c:showLegendKey val="0"/>
          <c:showVal val="1"/>
          <c:showCatName val="0"/>
          <c:showSerName val="0"/>
          <c:showPercent val="0"/>
          <c:showBubbleSize val="0"/>
        </c:dLbls>
        <c:gapWidth val="150"/>
        <c:shape val="box"/>
        <c:axId val="681553784"/>
        <c:axId val="625988272"/>
        <c:axId val="0"/>
      </c:bar3DChart>
      <c:catAx>
        <c:axId val="681553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25988272"/>
        <c:crosses val="autoZero"/>
        <c:auto val="1"/>
        <c:lblAlgn val="ctr"/>
        <c:lblOffset val="100"/>
        <c:noMultiLvlLbl val="0"/>
      </c:catAx>
      <c:valAx>
        <c:axId val="6259882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81553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Moving Ranges Chart - New</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'IMR - New'!$C$1</c:f>
              <c:strCache>
                <c:ptCount val="1"/>
                <c:pt idx="0">
                  <c:v>mR</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'IMR - New'!$C$2:$C$21</c:f>
              <c:numCache>
                <c:formatCode>General</c:formatCode>
                <c:ptCount val="20"/>
                <c:pt idx="1">
                  <c:v>19.819999999999993</c:v>
                </c:pt>
                <c:pt idx="2">
                  <c:v>8.6399999999999864</c:v>
                </c:pt>
                <c:pt idx="3">
                  <c:v>10.349999999999994</c:v>
                </c:pt>
                <c:pt idx="4">
                  <c:v>10.909999999999997</c:v>
                </c:pt>
                <c:pt idx="5">
                  <c:v>16.340000000000003</c:v>
                </c:pt>
                <c:pt idx="6">
                  <c:v>19.039999999999992</c:v>
                </c:pt>
                <c:pt idx="7">
                  <c:v>1.25</c:v>
                </c:pt>
                <c:pt idx="8">
                  <c:v>11.189999999999998</c:v>
                </c:pt>
                <c:pt idx="9">
                  <c:v>25.599999999999994</c:v>
                </c:pt>
                <c:pt idx="10">
                  <c:v>14.210000000000008</c:v>
                </c:pt>
                <c:pt idx="11">
                  <c:v>11.97999999999999</c:v>
                </c:pt>
                <c:pt idx="12">
                  <c:v>9.8299999999999841</c:v>
                </c:pt>
                <c:pt idx="13">
                  <c:v>17.380000000000024</c:v>
                </c:pt>
                <c:pt idx="14">
                  <c:v>0.64000000000001478</c:v>
                </c:pt>
                <c:pt idx="15">
                  <c:v>1.3799999999999955</c:v>
                </c:pt>
                <c:pt idx="16">
                  <c:v>23.120000000000005</c:v>
                </c:pt>
                <c:pt idx="17">
                  <c:v>1.2400000000000091</c:v>
                </c:pt>
                <c:pt idx="18">
                  <c:v>9.2700000000000102</c:v>
                </c:pt>
                <c:pt idx="19">
                  <c:v>11.27000000000001</c:v>
                </c:pt>
              </c:numCache>
            </c:numRef>
          </c:val>
          <c:smooth val="0"/>
          <c:extLst>
            <c:ext xmlns:c16="http://schemas.microsoft.com/office/drawing/2014/chart" uri="{C3380CC4-5D6E-409C-BE32-E72D297353CC}">
              <c16:uniqueId val="{00000000-7CAF-426B-AC7E-319409D182CD}"/>
            </c:ext>
          </c:extLst>
        </c:ser>
        <c:ser>
          <c:idx val="1"/>
          <c:order val="1"/>
          <c:tx>
            <c:strRef>
              <c:f>'IMR - New'!$D$1</c:f>
              <c:strCache>
                <c:ptCount val="1"/>
                <c:pt idx="0">
                  <c:v>mRbar</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'IMR - New'!$D$2:$D$21</c:f>
              <c:numCache>
                <c:formatCode>0.00</c:formatCode>
                <c:ptCount val="20"/>
                <c:pt idx="0">
                  <c:v>11.47058823529412</c:v>
                </c:pt>
                <c:pt idx="1">
                  <c:v>11.47058823529412</c:v>
                </c:pt>
                <c:pt idx="2">
                  <c:v>11.47058823529412</c:v>
                </c:pt>
                <c:pt idx="3">
                  <c:v>11.47058823529412</c:v>
                </c:pt>
                <c:pt idx="4">
                  <c:v>11.47058823529412</c:v>
                </c:pt>
                <c:pt idx="5">
                  <c:v>11.47058823529412</c:v>
                </c:pt>
                <c:pt idx="6">
                  <c:v>11.47058823529412</c:v>
                </c:pt>
                <c:pt idx="7">
                  <c:v>11.47058823529412</c:v>
                </c:pt>
                <c:pt idx="8">
                  <c:v>11.47058823529412</c:v>
                </c:pt>
                <c:pt idx="9">
                  <c:v>11.47058823529412</c:v>
                </c:pt>
                <c:pt idx="10">
                  <c:v>11.47058823529412</c:v>
                </c:pt>
                <c:pt idx="11">
                  <c:v>11.47058823529412</c:v>
                </c:pt>
                <c:pt idx="12">
                  <c:v>11.47058823529412</c:v>
                </c:pt>
                <c:pt idx="13">
                  <c:v>11.47058823529412</c:v>
                </c:pt>
                <c:pt idx="14">
                  <c:v>11.47058823529412</c:v>
                </c:pt>
                <c:pt idx="15">
                  <c:v>11.47058823529412</c:v>
                </c:pt>
                <c:pt idx="16">
                  <c:v>11.47058823529412</c:v>
                </c:pt>
                <c:pt idx="17">
                  <c:v>11.47058823529412</c:v>
                </c:pt>
                <c:pt idx="18">
                  <c:v>11.47058823529412</c:v>
                </c:pt>
                <c:pt idx="19">
                  <c:v>11.47058823529412</c:v>
                </c:pt>
              </c:numCache>
            </c:numRef>
          </c:val>
          <c:smooth val="0"/>
          <c:extLst>
            <c:ext xmlns:c16="http://schemas.microsoft.com/office/drawing/2014/chart" uri="{C3380CC4-5D6E-409C-BE32-E72D297353CC}">
              <c16:uniqueId val="{00000001-7CAF-426B-AC7E-319409D182CD}"/>
            </c:ext>
          </c:extLst>
        </c:ser>
        <c:ser>
          <c:idx val="2"/>
          <c:order val="2"/>
          <c:tx>
            <c:strRef>
              <c:f>'IMR - New'!$E$1</c:f>
              <c:strCache>
                <c:ptCount val="1"/>
                <c:pt idx="0">
                  <c:v>UCL</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'IMR - New'!$E$2:$E$21</c:f>
              <c:numCache>
                <c:formatCode>0.00</c:formatCode>
                <c:ptCount val="20"/>
                <c:pt idx="0">
                  <c:v>37.508823529411771</c:v>
                </c:pt>
                <c:pt idx="1">
                  <c:v>37.508823529411771</c:v>
                </c:pt>
                <c:pt idx="2">
                  <c:v>37.508823529411771</c:v>
                </c:pt>
                <c:pt idx="3">
                  <c:v>37.508823529411771</c:v>
                </c:pt>
                <c:pt idx="4">
                  <c:v>37.508823529411771</c:v>
                </c:pt>
                <c:pt idx="5">
                  <c:v>37.508823529411771</c:v>
                </c:pt>
                <c:pt idx="6">
                  <c:v>37.508823529411771</c:v>
                </c:pt>
                <c:pt idx="7">
                  <c:v>37.508823529411771</c:v>
                </c:pt>
                <c:pt idx="8">
                  <c:v>37.508823529411771</c:v>
                </c:pt>
                <c:pt idx="9">
                  <c:v>37.508823529411771</c:v>
                </c:pt>
                <c:pt idx="10">
                  <c:v>37.508823529411771</c:v>
                </c:pt>
                <c:pt idx="11">
                  <c:v>37.508823529411771</c:v>
                </c:pt>
                <c:pt idx="12">
                  <c:v>37.508823529411771</c:v>
                </c:pt>
                <c:pt idx="13">
                  <c:v>37.508823529411771</c:v>
                </c:pt>
                <c:pt idx="14">
                  <c:v>37.508823529411771</c:v>
                </c:pt>
                <c:pt idx="15">
                  <c:v>37.508823529411771</c:v>
                </c:pt>
                <c:pt idx="16">
                  <c:v>37.508823529411771</c:v>
                </c:pt>
                <c:pt idx="17">
                  <c:v>37.508823529411771</c:v>
                </c:pt>
                <c:pt idx="18">
                  <c:v>37.508823529411771</c:v>
                </c:pt>
                <c:pt idx="19">
                  <c:v>37.508823529411771</c:v>
                </c:pt>
              </c:numCache>
            </c:numRef>
          </c:val>
          <c:smooth val="0"/>
          <c:extLst>
            <c:ext xmlns:c16="http://schemas.microsoft.com/office/drawing/2014/chart" uri="{C3380CC4-5D6E-409C-BE32-E72D297353CC}">
              <c16:uniqueId val="{00000002-7CAF-426B-AC7E-319409D182CD}"/>
            </c:ext>
          </c:extLst>
        </c:ser>
        <c:ser>
          <c:idx val="3"/>
          <c:order val="3"/>
          <c:tx>
            <c:strRef>
              <c:f>'IMR - New'!$F$1</c:f>
              <c:strCache>
                <c:ptCount val="1"/>
                <c:pt idx="0">
                  <c:v>LCL</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val>
            <c:numRef>
              <c:f>'IMR - New'!$F$2:$F$21</c:f>
              <c:numCache>
                <c:formatCode>0.00</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3-7CAF-426B-AC7E-319409D182CD}"/>
            </c:ext>
          </c:extLst>
        </c:ser>
        <c:dLbls>
          <c:showLegendKey val="0"/>
          <c:showVal val="0"/>
          <c:showCatName val="0"/>
          <c:showSerName val="0"/>
          <c:showPercent val="0"/>
          <c:showBubbleSize val="0"/>
        </c:dLbls>
        <c:smooth val="0"/>
        <c:axId val="743771984"/>
        <c:axId val="743771664"/>
      </c:lineChart>
      <c:catAx>
        <c:axId val="743771984"/>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43771664"/>
        <c:crosses val="autoZero"/>
        <c:auto val="1"/>
        <c:lblAlgn val="ctr"/>
        <c:lblOffset val="100"/>
        <c:noMultiLvlLbl val="0"/>
      </c:catAx>
      <c:valAx>
        <c:axId val="7437716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43771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Individuals Chart - New</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'IMR - New'!$H$1</c:f>
              <c:strCache>
                <c:ptCount val="1"/>
                <c:pt idx="0">
                  <c:v>x</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'IMR - New'!$H$2:$H$21</c:f>
              <c:numCache>
                <c:formatCode>0.00</c:formatCode>
                <c:ptCount val="20"/>
                <c:pt idx="0">
                  <c:v>167.31</c:v>
                </c:pt>
                <c:pt idx="1">
                  <c:v>147.49</c:v>
                </c:pt>
                <c:pt idx="2">
                  <c:v>156.13</c:v>
                </c:pt>
                <c:pt idx="3">
                  <c:v>166.48</c:v>
                </c:pt>
                <c:pt idx="4">
                  <c:v>155.57</c:v>
                </c:pt>
                <c:pt idx="5">
                  <c:v>171.91</c:v>
                </c:pt>
                <c:pt idx="6">
                  <c:v>152.87</c:v>
                </c:pt>
                <c:pt idx="7">
                  <c:v>154.12</c:v>
                </c:pt>
                <c:pt idx="8">
                  <c:v>142.93</c:v>
                </c:pt>
                <c:pt idx="9">
                  <c:v>168.53</c:v>
                </c:pt>
                <c:pt idx="10">
                  <c:v>154.32</c:v>
                </c:pt>
                <c:pt idx="11">
                  <c:v>142.34</c:v>
                </c:pt>
                <c:pt idx="12">
                  <c:v>152.16999999999999</c:v>
                </c:pt>
                <c:pt idx="13">
                  <c:v>169.55</c:v>
                </c:pt>
                <c:pt idx="14">
                  <c:v>168.91</c:v>
                </c:pt>
                <c:pt idx="15">
                  <c:v>170.29</c:v>
                </c:pt>
                <c:pt idx="16">
                  <c:v>147.16999999999999</c:v>
                </c:pt>
                <c:pt idx="17">
                  <c:v>148.41</c:v>
                </c:pt>
                <c:pt idx="18">
                  <c:v>139.13999999999999</c:v>
                </c:pt>
                <c:pt idx="19">
                  <c:v>150.41</c:v>
                </c:pt>
              </c:numCache>
            </c:numRef>
          </c:val>
          <c:smooth val="0"/>
          <c:extLst>
            <c:ext xmlns:c16="http://schemas.microsoft.com/office/drawing/2014/chart" uri="{C3380CC4-5D6E-409C-BE32-E72D297353CC}">
              <c16:uniqueId val="{00000000-DE04-4D4B-8042-789571474932}"/>
            </c:ext>
          </c:extLst>
        </c:ser>
        <c:ser>
          <c:idx val="1"/>
          <c:order val="1"/>
          <c:tx>
            <c:strRef>
              <c:f>'IMR - New'!$I$1</c:f>
              <c:strCache>
                <c:ptCount val="1"/>
                <c:pt idx="0">
                  <c:v>x bar</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'IMR - New'!$I$2:$I$21</c:f>
              <c:numCache>
                <c:formatCode>0.00</c:formatCode>
                <c:ptCount val="20"/>
                <c:pt idx="0">
                  <c:v>156.18055555555554</c:v>
                </c:pt>
                <c:pt idx="1">
                  <c:v>156.18055555555554</c:v>
                </c:pt>
                <c:pt idx="2">
                  <c:v>156.18055555555554</c:v>
                </c:pt>
                <c:pt idx="3">
                  <c:v>156.18055555555554</c:v>
                </c:pt>
                <c:pt idx="4">
                  <c:v>156.18055555555554</c:v>
                </c:pt>
                <c:pt idx="5">
                  <c:v>156.18055555555554</c:v>
                </c:pt>
                <c:pt idx="6">
                  <c:v>156.18055555555554</c:v>
                </c:pt>
                <c:pt idx="7">
                  <c:v>156.18055555555554</c:v>
                </c:pt>
                <c:pt idx="8">
                  <c:v>156.18055555555554</c:v>
                </c:pt>
                <c:pt idx="9">
                  <c:v>156.18055555555554</c:v>
                </c:pt>
                <c:pt idx="10">
                  <c:v>156.18055555555554</c:v>
                </c:pt>
                <c:pt idx="11">
                  <c:v>156.18055555555554</c:v>
                </c:pt>
                <c:pt idx="12">
                  <c:v>156.18055555555554</c:v>
                </c:pt>
                <c:pt idx="13">
                  <c:v>156.18055555555554</c:v>
                </c:pt>
                <c:pt idx="14">
                  <c:v>156.18055555555554</c:v>
                </c:pt>
                <c:pt idx="15">
                  <c:v>156.18055555555554</c:v>
                </c:pt>
                <c:pt idx="16">
                  <c:v>156.18055555555554</c:v>
                </c:pt>
                <c:pt idx="17">
                  <c:v>156.18055555555554</c:v>
                </c:pt>
                <c:pt idx="18">
                  <c:v>156.18055555555554</c:v>
                </c:pt>
                <c:pt idx="19">
                  <c:v>156.18055555555554</c:v>
                </c:pt>
              </c:numCache>
            </c:numRef>
          </c:val>
          <c:smooth val="0"/>
          <c:extLst>
            <c:ext xmlns:c16="http://schemas.microsoft.com/office/drawing/2014/chart" uri="{C3380CC4-5D6E-409C-BE32-E72D297353CC}">
              <c16:uniqueId val="{00000001-DE04-4D4B-8042-789571474932}"/>
            </c:ext>
          </c:extLst>
        </c:ser>
        <c:ser>
          <c:idx val="2"/>
          <c:order val="2"/>
          <c:tx>
            <c:strRef>
              <c:f>'IMR - New'!$J$1</c:f>
              <c:strCache>
                <c:ptCount val="1"/>
                <c:pt idx="0">
                  <c:v>UCL</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'IMR - New'!$J$2:$J$21</c:f>
              <c:numCache>
                <c:formatCode>0.00</c:formatCode>
                <c:ptCount val="20"/>
                <c:pt idx="0">
                  <c:v>186.69232026143791</c:v>
                </c:pt>
                <c:pt idx="1">
                  <c:v>186.69232026143791</c:v>
                </c:pt>
                <c:pt idx="2">
                  <c:v>186.69232026143791</c:v>
                </c:pt>
                <c:pt idx="3">
                  <c:v>186.69232026143791</c:v>
                </c:pt>
                <c:pt idx="4">
                  <c:v>186.69232026143791</c:v>
                </c:pt>
                <c:pt idx="5">
                  <c:v>186.69232026143791</c:v>
                </c:pt>
                <c:pt idx="6">
                  <c:v>186.69232026143791</c:v>
                </c:pt>
                <c:pt idx="7">
                  <c:v>186.69232026143791</c:v>
                </c:pt>
                <c:pt idx="8">
                  <c:v>186.69232026143791</c:v>
                </c:pt>
                <c:pt idx="9">
                  <c:v>186.69232026143791</c:v>
                </c:pt>
                <c:pt idx="10">
                  <c:v>186.69232026143791</c:v>
                </c:pt>
                <c:pt idx="11">
                  <c:v>186.69232026143791</c:v>
                </c:pt>
                <c:pt idx="12">
                  <c:v>186.69232026143791</c:v>
                </c:pt>
                <c:pt idx="13">
                  <c:v>186.69232026143791</c:v>
                </c:pt>
                <c:pt idx="14">
                  <c:v>186.69232026143791</c:v>
                </c:pt>
                <c:pt idx="15">
                  <c:v>186.69232026143791</c:v>
                </c:pt>
                <c:pt idx="16">
                  <c:v>186.69232026143791</c:v>
                </c:pt>
                <c:pt idx="17">
                  <c:v>186.69232026143791</c:v>
                </c:pt>
                <c:pt idx="18">
                  <c:v>186.69232026143791</c:v>
                </c:pt>
                <c:pt idx="19">
                  <c:v>186.69232026143791</c:v>
                </c:pt>
              </c:numCache>
            </c:numRef>
          </c:val>
          <c:smooth val="0"/>
          <c:extLst>
            <c:ext xmlns:c16="http://schemas.microsoft.com/office/drawing/2014/chart" uri="{C3380CC4-5D6E-409C-BE32-E72D297353CC}">
              <c16:uniqueId val="{00000002-DE04-4D4B-8042-789571474932}"/>
            </c:ext>
          </c:extLst>
        </c:ser>
        <c:ser>
          <c:idx val="3"/>
          <c:order val="3"/>
          <c:tx>
            <c:strRef>
              <c:f>'IMR - New'!$K$1</c:f>
              <c:strCache>
                <c:ptCount val="1"/>
                <c:pt idx="0">
                  <c:v>LCL</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val>
            <c:numRef>
              <c:f>'IMR - New'!$K$2:$K$21</c:f>
              <c:numCache>
                <c:formatCode>0.00</c:formatCode>
                <c:ptCount val="20"/>
                <c:pt idx="0">
                  <c:v>125.66879084967319</c:v>
                </c:pt>
                <c:pt idx="1">
                  <c:v>125.66879084967319</c:v>
                </c:pt>
                <c:pt idx="2">
                  <c:v>125.66879084967319</c:v>
                </c:pt>
                <c:pt idx="3">
                  <c:v>125.66879084967319</c:v>
                </c:pt>
                <c:pt idx="4">
                  <c:v>125.66879084967319</c:v>
                </c:pt>
                <c:pt idx="5">
                  <c:v>125.66879084967319</c:v>
                </c:pt>
                <c:pt idx="6">
                  <c:v>125.66879084967319</c:v>
                </c:pt>
                <c:pt idx="7">
                  <c:v>125.66879084967319</c:v>
                </c:pt>
                <c:pt idx="8">
                  <c:v>125.66879084967319</c:v>
                </c:pt>
                <c:pt idx="9">
                  <c:v>125.66879084967319</c:v>
                </c:pt>
                <c:pt idx="10">
                  <c:v>125.66879084967319</c:v>
                </c:pt>
                <c:pt idx="11">
                  <c:v>125.66879084967319</c:v>
                </c:pt>
                <c:pt idx="12">
                  <c:v>125.66879084967319</c:v>
                </c:pt>
                <c:pt idx="13">
                  <c:v>125.66879084967319</c:v>
                </c:pt>
                <c:pt idx="14">
                  <c:v>125.66879084967319</c:v>
                </c:pt>
                <c:pt idx="15">
                  <c:v>125.66879084967319</c:v>
                </c:pt>
                <c:pt idx="16">
                  <c:v>125.66879084967319</c:v>
                </c:pt>
                <c:pt idx="17">
                  <c:v>125.66879084967319</c:v>
                </c:pt>
                <c:pt idx="18">
                  <c:v>125.66879084967319</c:v>
                </c:pt>
                <c:pt idx="19">
                  <c:v>125.66879084967319</c:v>
                </c:pt>
              </c:numCache>
            </c:numRef>
          </c:val>
          <c:smooth val="0"/>
          <c:extLst>
            <c:ext xmlns:c16="http://schemas.microsoft.com/office/drawing/2014/chart" uri="{C3380CC4-5D6E-409C-BE32-E72D297353CC}">
              <c16:uniqueId val="{00000003-DE04-4D4B-8042-789571474932}"/>
            </c:ext>
          </c:extLst>
        </c:ser>
        <c:dLbls>
          <c:showLegendKey val="0"/>
          <c:showVal val="0"/>
          <c:showCatName val="0"/>
          <c:showSerName val="0"/>
          <c:showPercent val="0"/>
          <c:showBubbleSize val="0"/>
        </c:dLbls>
        <c:smooth val="0"/>
        <c:axId val="439320624"/>
        <c:axId val="636317624"/>
      </c:lineChart>
      <c:catAx>
        <c:axId val="439320624"/>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36317624"/>
        <c:crosses val="autoZero"/>
        <c:auto val="1"/>
        <c:lblAlgn val="ctr"/>
        <c:lblOffset val="100"/>
        <c:noMultiLvlLbl val="0"/>
      </c:catAx>
      <c:valAx>
        <c:axId val="63631762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39320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New Elapsed Seconds Per Step</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1"/>
          <c:order val="1"/>
          <c:tx>
            <c:strRef>
              <c:f>Sheet3!$G$1</c:f>
              <c:strCache>
                <c:ptCount val="1"/>
                <c:pt idx="0">
                  <c:v>Analyze Report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Lit>
              <c:ptCount val="19"/>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pt idx="18">
                <c:v>20.00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Sheet3!$G$2:$G$21</c15:sqref>
                  </c15:fullRef>
                </c:ext>
              </c:extLst>
              <c:f>Sheet3!$G$3:$G$21</c:f>
              <c:numCache>
                <c:formatCode>General</c:formatCode>
                <c:ptCount val="19"/>
                <c:pt idx="0">
                  <c:v>22.51</c:v>
                </c:pt>
                <c:pt idx="1">
                  <c:v>19.309999999999999</c:v>
                </c:pt>
                <c:pt idx="2">
                  <c:v>12.92</c:v>
                </c:pt>
                <c:pt idx="3">
                  <c:v>22.51</c:v>
                </c:pt>
                <c:pt idx="4">
                  <c:v>38.44</c:v>
                </c:pt>
                <c:pt idx="5">
                  <c:v>5.03</c:v>
                </c:pt>
                <c:pt idx="6">
                  <c:v>53.03</c:v>
                </c:pt>
                <c:pt idx="7">
                  <c:v>51.52</c:v>
                </c:pt>
                <c:pt idx="8">
                  <c:v>80.77</c:v>
                </c:pt>
                <c:pt idx="9">
                  <c:v>73.819999999999993</c:v>
                </c:pt>
                <c:pt idx="10">
                  <c:v>15.02</c:v>
                </c:pt>
                <c:pt idx="11">
                  <c:v>8.3699999999999992</c:v>
                </c:pt>
                <c:pt idx="12">
                  <c:v>23.7</c:v>
                </c:pt>
                <c:pt idx="13">
                  <c:v>17.61</c:v>
                </c:pt>
                <c:pt idx="14">
                  <c:v>36.86</c:v>
                </c:pt>
                <c:pt idx="15">
                  <c:v>94.29</c:v>
                </c:pt>
                <c:pt idx="16">
                  <c:v>8.4</c:v>
                </c:pt>
                <c:pt idx="17">
                  <c:v>8.42</c:v>
                </c:pt>
                <c:pt idx="18">
                  <c:v>8.39</c:v>
                </c:pt>
              </c:numCache>
            </c:numRef>
          </c:val>
          <c:smooth val="0"/>
          <c:extLst>
            <c:ext xmlns:c16="http://schemas.microsoft.com/office/drawing/2014/chart" uri="{C3380CC4-5D6E-409C-BE32-E72D297353CC}">
              <c16:uniqueId val="{00000000-9CF9-4C40-AD52-E559F01F4A22}"/>
            </c:ext>
          </c:extLst>
        </c:ser>
        <c:ser>
          <c:idx val="2"/>
          <c:order val="2"/>
          <c:tx>
            <c:strRef>
              <c:f>Sheet3!$H$1</c:f>
              <c:strCache>
                <c:ptCount val="1"/>
                <c:pt idx="0">
                  <c:v>Analyze Invoice</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Lit>
              <c:ptCount val="19"/>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pt idx="18">
                <c:v>20.00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Sheet3!$H$2:$H$21</c15:sqref>
                  </c15:fullRef>
                </c:ext>
              </c:extLst>
              <c:f>Sheet3!$H$3:$H$21</c:f>
              <c:numCache>
                <c:formatCode>General</c:formatCode>
                <c:ptCount val="19"/>
                <c:pt idx="0">
                  <c:v>5.28</c:v>
                </c:pt>
                <c:pt idx="1">
                  <c:v>25.08</c:v>
                </c:pt>
                <c:pt idx="2">
                  <c:v>96.84</c:v>
                </c:pt>
                <c:pt idx="3">
                  <c:v>131.01</c:v>
                </c:pt>
                <c:pt idx="4">
                  <c:v>23.05</c:v>
                </c:pt>
                <c:pt idx="5">
                  <c:v>61.01</c:v>
                </c:pt>
                <c:pt idx="6">
                  <c:v>63.94</c:v>
                </c:pt>
                <c:pt idx="7">
                  <c:v>16.88</c:v>
                </c:pt>
                <c:pt idx="8">
                  <c:v>18.91</c:v>
                </c:pt>
                <c:pt idx="9">
                  <c:v>56.79</c:v>
                </c:pt>
                <c:pt idx="10">
                  <c:v>16.989999999999998</c:v>
                </c:pt>
                <c:pt idx="11">
                  <c:v>9.1199999999999992</c:v>
                </c:pt>
                <c:pt idx="12">
                  <c:v>10.039999999999999</c:v>
                </c:pt>
                <c:pt idx="13">
                  <c:v>36.97</c:v>
                </c:pt>
                <c:pt idx="14">
                  <c:v>11.4</c:v>
                </c:pt>
                <c:pt idx="15">
                  <c:v>64.55</c:v>
                </c:pt>
                <c:pt idx="16">
                  <c:v>9.15</c:v>
                </c:pt>
                <c:pt idx="17">
                  <c:v>9.17</c:v>
                </c:pt>
                <c:pt idx="18">
                  <c:v>9.2100000000000009</c:v>
                </c:pt>
              </c:numCache>
            </c:numRef>
          </c:val>
          <c:smooth val="0"/>
          <c:extLst>
            <c:ext xmlns:c16="http://schemas.microsoft.com/office/drawing/2014/chart" uri="{C3380CC4-5D6E-409C-BE32-E72D297353CC}">
              <c16:uniqueId val="{00000001-9CF9-4C40-AD52-E559F01F4A22}"/>
            </c:ext>
          </c:extLst>
        </c:ser>
        <c:ser>
          <c:idx val="3"/>
          <c:order val="3"/>
          <c:tx>
            <c:strRef>
              <c:f>Sheet3!$I$1</c:f>
              <c:strCache>
                <c:ptCount val="1"/>
                <c:pt idx="0">
                  <c:v>Analyze Other Inv</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Lit>
              <c:ptCount val="19"/>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pt idx="18">
                <c:v>20.00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Sheet3!$I$2:$I$21</c15:sqref>
                  </c15:fullRef>
                </c:ext>
              </c:extLst>
              <c:f>Sheet3!$I$3:$I$21</c:f>
              <c:numCache>
                <c:formatCode>General</c:formatCode>
                <c:ptCount val="19"/>
                <c:pt idx="0">
                  <c:v>41.39</c:v>
                </c:pt>
                <c:pt idx="1">
                  <c:v>22.19</c:v>
                </c:pt>
                <c:pt idx="2">
                  <c:v>78.2</c:v>
                </c:pt>
                <c:pt idx="3">
                  <c:v>40.54</c:v>
                </c:pt>
                <c:pt idx="4">
                  <c:v>23.7</c:v>
                </c:pt>
                <c:pt idx="5">
                  <c:v>141.35</c:v>
                </c:pt>
                <c:pt idx="6">
                  <c:v>51</c:v>
                </c:pt>
                <c:pt idx="7">
                  <c:v>17.12</c:v>
                </c:pt>
                <c:pt idx="8">
                  <c:v>257.64</c:v>
                </c:pt>
                <c:pt idx="9">
                  <c:v>124.73</c:v>
                </c:pt>
                <c:pt idx="10">
                  <c:v>53.38</c:v>
                </c:pt>
                <c:pt idx="11">
                  <c:v>13.45</c:v>
                </c:pt>
                <c:pt idx="12">
                  <c:v>5.38</c:v>
                </c:pt>
                <c:pt idx="13">
                  <c:v>24.6</c:v>
                </c:pt>
                <c:pt idx="14">
                  <c:v>5.84</c:v>
                </c:pt>
                <c:pt idx="15">
                  <c:v>82.19</c:v>
                </c:pt>
                <c:pt idx="16">
                  <c:v>13.43</c:v>
                </c:pt>
                <c:pt idx="17">
                  <c:v>13.41</c:v>
                </c:pt>
                <c:pt idx="18">
                  <c:v>13.46</c:v>
                </c:pt>
              </c:numCache>
            </c:numRef>
          </c:val>
          <c:smooth val="0"/>
          <c:extLst>
            <c:ext xmlns:c16="http://schemas.microsoft.com/office/drawing/2014/chart" uri="{C3380CC4-5D6E-409C-BE32-E72D297353CC}">
              <c16:uniqueId val="{00000002-9CF9-4C40-AD52-E559F01F4A22}"/>
            </c:ext>
          </c:extLst>
        </c:ser>
        <c:ser>
          <c:idx val="4"/>
          <c:order val="4"/>
          <c:tx>
            <c:strRef>
              <c:f>Sheet3!$J$1</c:f>
              <c:strCache>
                <c:ptCount val="1"/>
                <c:pt idx="0">
                  <c:v>DRR - NEW</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Lit>
              <c:ptCount val="19"/>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pt idx="18">
                <c:v>20.00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Sheet3!$J$2:$J$21</c15:sqref>
                  </c15:fullRef>
                </c:ext>
              </c:extLst>
              <c:f>Sheet3!$J$3:$J$21</c:f>
              <c:numCache>
                <c:formatCode>General</c:formatCode>
                <c:ptCount val="19"/>
                <c:pt idx="0">
                  <c:v>147.49</c:v>
                </c:pt>
                <c:pt idx="1">
                  <c:v>156.13</c:v>
                </c:pt>
                <c:pt idx="2">
                  <c:v>166.48</c:v>
                </c:pt>
                <c:pt idx="3">
                  <c:v>155.57</c:v>
                </c:pt>
                <c:pt idx="4">
                  <c:v>171.91</c:v>
                </c:pt>
                <c:pt idx="5">
                  <c:v>152.87</c:v>
                </c:pt>
                <c:pt idx="6">
                  <c:v>154.12</c:v>
                </c:pt>
                <c:pt idx="7">
                  <c:v>142.93</c:v>
                </c:pt>
                <c:pt idx="8">
                  <c:v>168.53</c:v>
                </c:pt>
                <c:pt idx="9">
                  <c:v>154.32</c:v>
                </c:pt>
                <c:pt idx="10">
                  <c:v>142.34</c:v>
                </c:pt>
                <c:pt idx="11">
                  <c:v>152.16999999999999</c:v>
                </c:pt>
                <c:pt idx="12">
                  <c:v>169.55</c:v>
                </c:pt>
                <c:pt idx="13">
                  <c:v>168.91</c:v>
                </c:pt>
                <c:pt idx="14">
                  <c:v>170.29</c:v>
                </c:pt>
                <c:pt idx="15">
                  <c:v>147.16999999999999</c:v>
                </c:pt>
                <c:pt idx="16">
                  <c:v>148.41</c:v>
                </c:pt>
                <c:pt idx="17">
                  <c:v>139.13999999999999</c:v>
                </c:pt>
                <c:pt idx="18">
                  <c:v>150.41</c:v>
                </c:pt>
              </c:numCache>
            </c:numRef>
          </c:val>
          <c:smooth val="0"/>
          <c:extLst>
            <c:ext xmlns:c16="http://schemas.microsoft.com/office/drawing/2014/chart" uri="{C3380CC4-5D6E-409C-BE32-E72D297353CC}">
              <c16:uniqueId val="{00000003-9CF9-4C40-AD52-E559F01F4A22}"/>
            </c:ext>
          </c:extLst>
        </c:ser>
        <c:dLbls>
          <c:showLegendKey val="0"/>
          <c:showVal val="0"/>
          <c:showCatName val="0"/>
          <c:showSerName val="0"/>
          <c:showPercent val="0"/>
          <c:showBubbleSize val="0"/>
        </c:dLbls>
        <c:smooth val="0"/>
        <c:axId val="546395960"/>
        <c:axId val="665779704"/>
        <c:extLst>
          <c:ext xmlns:c15="http://schemas.microsoft.com/office/drawing/2012/chart" uri="{02D57815-91ED-43cb-92C2-25804820EDAC}">
            <c15:filteredLineSeries>
              <c15:ser>
                <c:idx val="0"/>
                <c:order val="0"/>
                <c:tx>
                  <c:strRef>
                    <c:extLst>
                      <c:ext uri="{02D57815-91ED-43cb-92C2-25804820EDAC}">
                        <c15:formulaRef>
                          <c15:sqref>Sheet3!$F$1</c15:sqref>
                        </c15:formulaRef>
                      </c:ext>
                    </c:extLst>
                    <c:strCache>
                      <c:ptCount val="1"/>
                      <c:pt idx="0">
                        <c:v>Total Seconds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extLst>
                      <c:ext uri="{02D57815-91ED-43cb-92C2-25804820EDAC}">
                        <c15:fullRef>
                          <c15:sqref>Sheet3!$F$2:$F$21</c15:sqref>
                        </c15:fullRef>
                        <c15:formulaRef>
                          <c15:sqref>Sheet3!$F$3:$F$21</c15:sqref>
                        </c15:formulaRef>
                      </c:ext>
                    </c:extLst>
                    <c:numCache>
                      <c:formatCode>0.00</c:formatCode>
                      <c:ptCount val="19"/>
                      <c:pt idx="0">
                        <c:v>216.67000000000002</c:v>
                      </c:pt>
                      <c:pt idx="1">
                        <c:v>222.70999999999998</c:v>
                      </c:pt>
                      <c:pt idx="2">
                        <c:v>354.44</c:v>
                      </c:pt>
                      <c:pt idx="3">
                        <c:v>349.63</c:v>
                      </c:pt>
                      <c:pt idx="4">
                        <c:v>257.10000000000002</c:v>
                      </c:pt>
                      <c:pt idx="5">
                        <c:v>360.26</c:v>
                      </c:pt>
                      <c:pt idx="6">
                        <c:v>322.09000000000003</c:v>
                      </c:pt>
                      <c:pt idx="7">
                        <c:v>228.45000000000002</c:v>
                      </c:pt>
                      <c:pt idx="8">
                        <c:v>525.85</c:v>
                      </c:pt>
                      <c:pt idx="9">
                        <c:v>409.65999999999997</c:v>
                      </c:pt>
                      <c:pt idx="10">
                        <c:v>227.73000000000002</c:v>
                      </c:pt>
                      <c:pt idx="11">
                        <c:v>183.10999999999999</c:v>
                      </c:pt>
                      <c:pt idx="12">
                        <c:v>208.67000000000002</c:v>
                      </c:pt>
                      <c:pt idx="13">
                        <c:v>248.09</c:v>
                      </c:pt>
                      <c:pt idx="14">
                        <c:v>224.39</c:v>
                      </c:pt>
                      <c:pt idx="15">
                        <c:v>388.2</c:v>
                      </c:pt>
                      <c:pt idx="16">
                        <c:v>179.39</c:v>
                      </c:pt>
                      <c:pt idx="17">
                        <c:v>170.14</c:v>
                      </c:pt>
                      <c:pt idx="18">
                        <c:v>181.47</c:v>
                      </c:pt>
                    </c:numCache>
                  </c:numRef>
                </c:val>
                <c:smooth val="0"/>
                <c:extLst>
                  <c:ext xmlns:c16="http://schemas.microsoft.com/office/drawing/2014/chart" uri="{C3380CC4-5D6E-409C-BE32-E72D297353CC}">
                    <c16:uniqueId val="{00000004-9CF9-4C40-AD52-E559F01F4A22}"/>
                  </c:ext>
                </c:extLst>
              </c15:ser>
            </c15:filteredLineSeries>
          </c:ext>
        </c:extLst>
      </c:lineChart>
      <c:catAx>
        <c:axId val="546395960"/>
        <c:scaling>
          <c:orientation val="minMax"/>
        </c:scaling>
        <c:delete val="0"/>
        <c:axPos val="b"/>
        <c:numFmt formatCode="General" sourceLinked="0"/>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65779704"/>
        <c:crosses val="autoZero"/>
        <c:auto val="1"/>
        <c:lblAlgn val="ctr"/>
        <c:lblOffset val="100"/>
        <c:noMultiLvlLbl val="0"/>
      </c:catAx>
      <c:valAx>
        <c:axId val="66577970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46395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Sheet4!$A$2:$A$5</cx:f>
        <cx:lvl ptCount="4">
          <cx:pt idx="0">DRR</cx:pt>
          <cx:pt idx="1">Analyze Other Invoices</cx:pt>
          <cx:pt idx="2">Analyze Invoice</cx:pt>
          <cx:pt idx="3">Analyze Report</cx:pt>
        </cx:lvl>
      </cx:strDim>
      <cx:numDim type="val">
        <cx:f>Sheet4!$B$2:$B$5</cx:f>
        <cx:lvl ptCount="4" formatCode="0.00">
          <cx:pt idx="0">4498.4500000000007</cx:pt>
          <cx:pt idx="1">1097.2900000000004</cx:pt>
          <cx:pt idx="2">695.52999999999997</cx:pt>
          <cx:pt idx="3">645.17999999999995</cx:pt>
        </cx:lvl>
      </cx:numDim>
    </cx:data>
    <cx:data id="1">
      <cx:strDim type="cat">
        <cx:f>Sheet4!$A$2:$A$5</cx:f>
        <cx:lvl ptCount="4">
          <cx:pt idx="0">DRR</cx:pt>
          <cx:pt idx="1">Analyze Other Invoices</cx:pt>
          <cx:pt idx="2">Analyze Invoice</cx:pt>
          <cx:pt idx="3">Analyze Report</cx:pt>
        </cx:lvl>
      </cx:strDim>
      <cx:numDim type="val">
        <cx:f>Sheet4!$D$2:$D$5</cx:f>
        <cx:lvl ptCount="4" formatCode="0%">
          <cx:pt idx="0">0.64852338011518851</cx:pt>
          <cx:pt idx="1">0.80671525059648674</cx:pt>
          <cx:pt idx="2">0.90698700343835825</cx:pt>
          <cx:pt idx="3">1</cx:pt>
        </cx:lvl>
      </cx:numDim>
    </cx:data>
  </cx:chartData>
  <cx:chart>
    <cx:title pos="t" align="ctr" overlay="0">
      <cx:tx>
        <cx:txData>
          <cx:v>Pareto Chart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Pareto Chart</a:t>
          </a:r>
        </a:p>
      </cx:txPr>
    </cx:title>
    <cx:plotArea>
      <cx:plotAreaRegion>
        <cx:series layoutId="clusteredColumn" uniqueId="{5DC9359D-52A0-4E75-8990-C1EC30486BFD}" formatIdx="0">
          <cx:tx>
            <cx:txData>
              <cx:f>Sheet4!$B$1</cx:f>
              <cx:v>Total Time per Step</cx:v>
            </cx:txData>
          </cx:tx>
          <cx:dataId val="0"/>
          <cx:layoutPr>
            <cx:aggregation/>
          </cx:layoutPr>
          <cx:axisId val="1"/>
        </cx:series>
        <cx:series layoutId="clusteredColumn" hidden="1" uniqueId="{FA94E7A2-8939-4E48-B40F-50E96D161CD2}" formatIdx="4">
          <cx:tx>
            <cx:txData>
              <cx:f>Sheet4!$D$1</cx:f>
              <cx:v>Cumulative Pct</cx:v>
            </cx:txData>
          </cx:tx>
          <cx:dataId val="1"/>
          <cx:layoutPr>
            <cx:aggregation/>
          </cx:layoutPr>
          <cx:axisId val="1"/>
        </cx:series>
        <cx:series layoutId="paretoLine" ownerIdx="0" uniqueId="{2DCDF69A-0B98-4D52-A484-6A8B07B607E4}" formatIdx="1">
          <cx:axisId val="2"/>
        </cx:series>
        <cx:series layoutId="paretoLine" ownerIdx="1" uniqueId="{DC04C3A7-4331-4EDC-9591-3A30EE7A395A}" formatIdx="5">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49348C-135E-45C7-94E6-0CA0C77F638D}" type="doc">
      <dgm:prSet loTypeId="urn:microsoft.com/office/officeart/2005/8/layout/pyramid2" loCatId="list" qsTypeId="urn:microsoft.com/office/officeart/2005/8/quickstyle/simple1" qsCatId="simple" csTypeId="urn:microsoft.com/office/officeart/2005/8/colors/accent1_2" csCatId="accent1" phldr="1"/>
      <dgm:spPr/>
    </dgm:pt>
    <dgm:pt modelId="{75E2F1C5-804A-4ED7-BBE4-AAF1A93D789C}">
      <dgm:prSet phldrT="[Text]"/>
      <dgm:spPr/>
      <dgm:t>
        <a:bodyPr/>
        <a:lstStyle/>
        <a:p>
          <a:r>
            <a:rPr lang="en-US" dirty="0"/>
            <a:t>DPMO 125k</a:t>
          </a:r>
        </a:p>
      </dgm:t>
    </dgm:pt>
    <dgm:pt modelId="{BDA25204-225D-4F9B-8761-DA9D69BE657C}" type="parTrans" cxnId="{E68D62FF-CF75-4061-AF94-8E07B0182620}">
      <dgm:prSet/>
      <dgm:spPr/>
      <dgm:t>
        <a:bodyPr/>
        <a:lstStyle/>
        <a:p>
          <a:endParaRPr lang="en-US"/>
        </a:p>
      </dgm:t>
    </dgm:pt>
    <dgm:pt modelId="{81A8A4A5-391B-4A7B-AF80-07A9D7DE2608}" type="sibTrans" cxnId="{E68D62FF-CF75-4061-AF94-8E07B0182620}">
      <dgm:prSet/>
      <dgm:spPr/>
      <dgm:t>
        <a:bodyPr/>
        <a:lstStyle/>
        <a:p>
          <a:endParaRPr lang="en-US"/>
        </a:p>
      </dgm:t>
    </dgm:pt>
    <dgm:pt modelId="{90A5203F-A6FC-49A3-82A5-DD97F4AD303F}">
      <dgm:prSet phldrT="[Text]"/>
      <dgm:spPr/>
      <dgm:t>
        <a:bodyPr/>
        <a:lstStyle/>
        <a:p>
          <a:r>
            <a:rPr lang="en-US" dirty="0"/>
            <a:t>SQL=2.65</a:t>
          </a:r>
        </a:p>
      </dgm:t>
    </dgm:pt>
    <dgm:pt modelId="{F404A66F-9188-4D0D-8BCE-3AA1C75597FC}" type="parTrans" cxnId="{36ABF3B9-EBC3-4EF4-98C0-E6156AD30454}">
      <dgm:prSet/>
      <dgm:spPr/>
      <dgm:t>
        <a:bodyPr/>
        <a:lstStyle/>
        <a:p>
          <a:endParaRPr lang="en-US"/>
        </a:p>
      </dgm:t>
    </dgm:pt>
    <dgm:pt modelId="{64D6DA67-2680-42F8-B743-6EE4FA1CFD10}" type="sibTrans" cxnId="{36ABF3B9-EBC3-4EF4-98C0-E6156AD30454}">
      <dgm:prSet/>
      <dgm:spPr/>
      <dgm:t>
        <a:bodyPr/>
        <a:lstStyle/>
        <a:p>
          <a:endParaRPr lang="en-US"/>
        </a:p>
      </dgm:t>
    </dgm:pt>
    <dgm:pt modelId="{7EDF52CE-841C-4069-B83C-12A4758A90BD}" type="pres">
      <dgm:prSet presAssocID="{F449348C-135E-45C7-94E6-0CA0C77F638D}" presName="compositeShape" presStyleCnt="0">
        <dgm:presLayoutVars>
          <dgm:dir/>
          <dgm:resizeHandles/>
        </dgm:presLayoutVars>
      </dgm:prSet>
      <dgm:spPr/>
    </dgm:pt>
    <dgm:pt modelId="{E82C8C3A-0B21-436B-B082-88FE70A7193C}" type="pres">
      <dgm:prSet presAssocID="{F449348C-135E-45C7-94E6-0CA0C77F638D}" presName="pyramid" presStyleLbl="node1" presStyleIdx="0" presStyleCnt="1" custLinFactNeighborX="-1990" custLinFactNeighborY="-7518"/>
      <dgm:spPr>
        <a:solidFill>
          <a:schemeClr val="accent4">
            <a:lumMod val="60000"/>
            <a:lumOff val="40000"/>
          </a:schemeClr>
        </a:solidFill>
      </dgm:spPr>
    </dgm:pt>
    <dgm:pt modelId="{703836E2-1950-49CD-BD32-DFC908D9624E}" type="pres">
      <dgm:prSet presAssocID="{F449348C-135E-45C7-94E6-0CA0C77F638D}" presName="theList" presStyleCnt="0"/>
      <dgm:spPr/>
    </dgm:pt>
    <dgm:pt modelId="{4F8E8950-C3AC-4393-A4B5-267EC290C8F3}" type="pres">
      <dgm:prSet presAssocID="{75E2F1C5-804A-4ED7-BBE4-AAF1A93D789C}" presName="aNode" presStyleLbl="fgAcc1" presStyleIdx="0" presStyleCnt="2">
        <dgm:presLayoutVars>
          <dgm:bulletEnabled val="1"/>
        </dgm:presLayoutVars>
      </dgm:prSet>
      <dgm:spPr/>
    </dgm:pt>
    <dgm:pt modelId="{32F194A9-1F0D-48AA-B6A7-BED54EB185EF}" type="pres">
      <dgm:prSet presAssocID="{75E2F1C5-804A-4ED7-BBE4-AAF1A93D789C}" presName="aSpace" presStyleCnt="0"/>
      <dgm:spPr/>
    </dgm:pt>
    <dgm:pt modelId="{BB1AF06C-1AB9-4975-AD78-C2DF2FB0D6F6}" type="pres">
      <dgm:prSet presAssocID="{90A5203F-A6FC-49A3-82A5-DD97F4AD303F}" presName="aNode" presStyleLbl="fgAcc1" presStyleIdx="1" presStyleCnt="2">
        <dgm:presLayoutVars>
          <dgm:bulletEnabled val="1"/>
        </dgm:presLayoutVars>
      </dgm:prSet>
      <dgm:spPr/>
    </dgm:pt>
    <dgm:pt modelId="{EDA86433-90CD-4A11-B4AE-75E9AAF81AA8}" type="pres">
      <dgm:prSet presAssocID="{90A5203F-A6FC-49A3-82A5-DD97F4AD303F}" presName="aSpace" presStyleCnt="0"/>
      <dgm:spPr/>
    </dgm:pt>
  </dgm:ptLst>
  <dgm:cxnLst>
    <dgm:cxn modelId="{4D78821E-EA49-4B0F-A2FB-CED07B3D275F}" type="presOf" srcId="{F449348C-135E-45C7-94E6-0CA0C77F638D}" destId="{7EDF52CE-841C-4069-B83C-12A4758A90BD}" srcOrd="0" destOrd="0" presId="urn:microsoft.com/office/officeart/2005/8/layout/pyramid2"/>
    <dgm:cxn modelId="{C7798A25-B539-4EC0-937C-79231BAEAF1E}" type="presOf" srcId="{90A5203F-A6FC-49A3-82A5-DD97F4AD303F}" destId="{BB1AF06C-1AB9-4975-AD78-C2DF2FB0D6F6}" srcOrd="0" destOrd="0" presId="urn:microsoft.com/office/officeart/2005/8/layout/pyramid2"/>
    <dgm:cxn modelId="{F51EEE40-9DF8-4055-B1C0-E57646AA6CC7}" type="presOf" srcId="{75E2F1C5-804A-4ED7-BBE4-AAF1A93D789C}" destId="{4F8E8950-C3AC-4393-A4B5-267EC290C8F3}" srcOrd="0" destOrd="0" presId="urn:microsoft.com/office/officeart/2005/8/layout/pyramid2"/>
    <dgm:cxn modelId="{36ABF3B9-EBC3-4EF4-98C0-E6156AD30454}" srcId="{F449348C-135E-45C7-94E6-0CA0C77F638D}" destId="{90A5203F-A6FC-49A3-82A5-DD97F4AD303F}" srcOrd="1" destOrd="0" parTransId="{F404A66F-9188-4D0D-8BCE-3AA1C75597FC}" sibTransId="{64D6DA67-2680-42F8-B743-6EE4FA1CFD10}"/>
    <dgm:cxn modelId="{E68D62FF-CF75-4061-AF94-8E07B0182620}" srcId="{F449348C-135E-45C7-94E6-0CA0C77F638D}" destId="{75E2F1C5-804A-4ED7-BBE4-AAF1A93D789C}" srcOrd="0" destOrd="0" parTransId="{BDA25204-225D-4F9B-8761-DA9D69BE657C}" sibTransId="{81A8A4A5-391B-4A7B-AF80-07A9D7DE2608}"/>
    <dgm:cxn modelId="{FE5E035F-8971-42DC-BE6C-ACA2FF379E3D}" type="presParOf" srcId="{7EDF52CE-841C-4069-B83C-12A4758A90BD}" destId="{E82C8C3A-0B21-436B-B082-88FE70A7193C}" srcOrd="0" destOrd="0" presId="urn:microsoft.com/office/officeart/2005/8/layout/pyramid2"/>
    <dgm:cxn modelId="{115A7D08-B81B-4B10-A287-A6B87AED7725}" type="presParOf" srcId="{7EDF52CE-841C-4069-B83C-12A4758A90BD}" destId="{703836E2-1950-49CD-BD32-DFC908D9624E}" srcOrd="1" destOrd="0" presId="urn:microsoft.com/office/officeart/2005/8/layout/pyramid2"/>
    <dgm:cxn modelId="{D1E346D6-B81F-47A3-AFF1-4852D3078944}" type="presParOf" srcId="{703836E2-1950-49CD-BD32-DFC908D9624E}" destId="{4F8E8950-C3AC-4393-A4B5-267EC290C8F3}" srcOrd="0" destOrd="0" presId="urn:microsoft.com/office/officeart/2005/8/layout/pyramid2"/>
    <dgm:cxn modelId="{B4CC360A-CAF4-4D7E-916B-857A24716AA9}" type="presParOf" srcId="{703836E2-1950-49CD-BD32-DFC908D9624E}" destId="{32F194A9-1F0D-48AA-B6A7-BED54EB185EF}" srcOrd="1" destOrd="0" presId="urn:microsoft.com/office/officeart/2005/8/layout/pyramid2"/>
    <dgm:cxn modelId="{262A5E73-E06F-46E4-A91C-C82989BAA03C}" type="presParOf" srcId="{703836E2-1950-49CD-BD32-DFC908D9624E}" destId="{BB1AF06C-1AB9-4975-AD78-C2DF2FB0D6F6}" srcOrd="2" destOrd="0" presId="urn:microsoft.com/office/officeart/2005/8/layout/pyramid2"/>
    <dgm:cxn modelId="{D0446CE4-0A87-4B7E-A34B-422A18BF4345}" type="presParOf" srcId="{703836E2-1950-49CD-BD32-DFC908D9624E}" destId="{EDA86433-90CD-4A11-B4AE-75E9AAF81AA8}" srcOrd="3" destOrd="0" presId="urn:microsoft.com/office/officeart/2005/8/layout/pyramid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502CB9-F017-4BA0-9AC0-E3D939F027A7}"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CE1AB0F-CED9-4621-84D7-52ED353DCD84}">
      <dgm:prSet phldrT="[Text]" custT="1"/>
      <dgm:spPr/>
      <dgm:t>
        <a:bodyPr/>
        <a:lstStyle/>
        <a:p>
          <a:r>
            <a:rPr lang="en-US" sz="1050" dirty="0"/>
            <a:t>43.26</a:t>
          </a:r>
        </a:p>
      </dgm:t>
    </dgm:pt>
    <dgm:pt modelId="{2699373B-E092-46E4-946C-42BC23F37CA7}" type="parTrans" cxnId="{FE28CE06-625B-43E2-B574-F41B74CFE6F3}">
      <dgm:prSet/>
      <dgm:spPr/>
      <dgm:t>
        <a:bodyPr/>
        <a:lstStyle/>
        <a:p>
          <a:endParaRPr lang="en-US"/>
        </a:p>
      </dgm:t>
    </dgm:pt>
    <dgm:pt modelId="{9A34DEC3-5064-41B9-B8E4-7CD2260EFA54}" type="sibTrans" cxnId="{FE28CE06-625B-43E2-B574-F41B74CFE6F3}">
      <dgm:prSet/>
      <dgm:spPr/>
      <dgm:t>
        <a:bodyPr/>
        <a:lstStyle/>
        <a:p>
          <a:endParaRPr lang="en-US"/>
        </a:p>
      </dgm:t>
    </dgm:pt>
    <dgm:pt modelId="{87055AB9-997E-4136-B84F-4A06E0C05FFE}">
      <dgm:prSet phldrT="[Text]" custT="1"/>
      <dgm:spPr/>
      <dgm:t>
        <a:bodyPr/>
        <a:lstStyle/>
        <a:p>
          <a:r>
            <a:rPr lang="en-US" sz="1100" dirty="0"/>
            <a:t>Mean seconds per screenshot – old process</a:t>
          </a:r>
        </a:p>
      </dgm:t>
    </dgm:pt>
    <dgm:pt modelId="{7E3B7430-C17B-40E9-997C-194FA64908F2}" type="parTrans" cxnId="{8CACDDAA-3B7D-4D55-9395-2AFBF3036FF6}">
      <dgm:prSet/>
      <dgm:spPr/>
      <dgm:t>
        <a:bodyPr/>
        <a:lstStyle/>
        <a:p>
          <a:endParaRPr lang="en-US"/>
        </a:p>
      </dgm:t>
    </dgm:pt>
    <dgm:pt modelId="{B89B32B1-E7DC-49FD-92D3-5C9FFEEFD4D8}" type="sibTrans" cxnId="{8CACDDAA-3B7D-4D55-9395-2AFBF3036FF6}">
      <dgm:prSet/>
      <dgm:spPr/>
      <dgm:t>
        <a:bodyPr/>
        <a:lstStyle/>
        <a:p>
          <a:endParaRPr lang="en-US"/>
        </a:p>
      </dgm:t>
    </dgm:pt>
    <dgm:pt modelId="{27E85B49-64A9-4259-A3C6-F750AB376B41}">
      <dgm:prSet phldrT="[Text]" custT="1"/>
      <dgm:spPr/>
      <dgm:t>
        <a:bodyPr/>
        <a:lstStyle/>
        <a:p>
          <a:r>
            <a:rPr lang="en-US" sz="1050" dirty="0"/>
            <a:t>16.22</a:t>
          </a:r>
        </a:p>
      </dgm:t>
    </dgm:pt>
    <dgm:pt modelId="{9D3FCFA9-6825-4F27-AAC6-7C47F9C8099A}" type="parTrans" cxnId="{DD14995B-6D93-4EC7-A577-CE6E4F569C5F}">
      <dgm:prSet/>
      <dgm:spPr/>
      <dgm:t>
        <a:bodyPr/>
        <a:lstStyle/>
        <a:p>
          <a:endParaRPr lang="en-US"/>
        </a:p>
      </dgm:t>
    </dgm:pt>
    <dgm:pt modelId="{43179E68-B956-4DE4-ADF8-FE9F450C5464}" type="sibTrans" cxnId="{DD14995B-6D93-4EC7-A577-CE6E4F569C5F}">
      <dgm:prSet/>
      <dgm:spPr/>
      <dgm:t>
        <a:bodyPr/>
        <a:lstStyle/>
        <a:p>
          <a:endParaRPr lang="en-US"/>
        </a:p>
      </dgm:t>
    </dgm:pt>
    <dgm:pt modelId="{73991C0D-EA26-4B2B-A043-F00AF3F5344D}">
      <dgm:prSet phldrT="[Text]" custT="1"/>
      <dgm:spPr/>
      <dgm:t>
        <a:bodyPr/>
        <a:lstStyle/>
        <a:p>
          <a:r>
            <a:rPr lang="en-US" sz="1100" dirty="0"/>
            <a:t>Mean seconds per screenshot – new process</a:t>
          </a:r>
        </a:p>
      </dgm:t>
    </dgm:pt>
    <dgm:pt modelId="{FDFEC293-DF07-42C7-9843-E3F0130ABE5A}" type="parTrans" cxnId="{00F912D6-8AC7-4B3B-B5FE-FC26330884CC}">
      <dgm:prSet/>
      <dgm:spPr/>
      <dgm:t>
        <a:bodyPr/>
        <a:lstStyle/>
        <a:p>
          <a:endParaRPr lang="en-US"/>
        </a:p>
      </dgm:t>
    </dgm:pt>
    <dgm:pt modelId="{F8CF790F-A2E9-496F-82B0-7D28D30F8D84}" type="sibTrans" cxnId="{00F912D6-8AC7-4B3B-B5FE-FC26330884CC}">
      <dgm:prSet/>
      <dgm:spPr/>
      <dgm:t>
        <a:bodyPr/>
        <a:lstStyle/>
        <a:p>
          <a:endParaRPr lang="en-US"/>
        </a:p>
      </dgm:t>
    </dgm:pt>
    <dgm:pt modelId="{464B2381-2C2A-4619-975F-DE20DC1EBA0A}" type="pres">
      <dgm:prSet presAssocID="{7D502CB9-F017-4BA0-9AC0-E3D939F027A7}" presName="Name0" presStyleCnt="0">
        <dgm:presLayoutVars>
          <dgm:dir/>
          <dgm:animLvl val="lvl"/>
          <dgm:resizeHandles val="exact"/>
        </dgm:presLayoutVars>
      </dgm:prSet>
      <dgm:spPr/>
    </dgm:pt>
    <dgm:pt modelId="{EAB0861C-7305-475B-A9A9-4BE9D7C5DB31}" type="pres">
      <dgm:prSet presAssocID="{BCE1AB0F-CED9-4621-84D7-52ED353DCD84}" presName="linNode" presStyleCnt="0"/>
      <dgm:spPr/>
    </dgm:pt>
    <dgm:pt modelId="{471A1DA2-159F-48AC-9C60-3A2E0527116D}" type="pres">
      <dgm:prSet presAssocID="{BCE1AB0F-CED9-4621-84D7-52ED353DCD84}" presName="parTx" presStyleLbl="revTx" presStyleIdx="0" presStyleCnt="2">
        <dgm:presLayoutVars>
          <dgm:chMax val="1"/>
          <dgm:bulletEnabled val="1"/>
        </dgm:presLayoutVars>
      </dgm:prSet>
      <dgm:spPr/>
    </dgm:pt>
    <dgm:pt modelId="{1952F23B-C2FC-43F3-9737-D5FCF8DA4E51}" type="pres">
      <dgm:prSet presAssocID="{BCE1AB0F-CED9-4621-84D7-52ED353DCD84}" presName="bracket" presStyleLbl="parChTrans1D1" presStyleIdx="0" presStyleCnt="2"/>
      <dgm:spPr/>
    </dgm:pt>
    <dgm:pt modelId="{C0D94E2F-4011-4802-8341-71CE59B95CB6}" type="pres">
      <dgm:prSet presAssocID="{BCE1AB0F-CED9-4621-84D7-52ED353DCD84}" presName="spH" presStyleCnt="0"/>
      <dgm:spPr/>
    </dgm:pt>
    <dgm:pt modelId="{C82C962B-50EC-4BB4-8810-60553F163F4E}" type="pres">
      <dgm:prSet presAssocID="{BCE1AB0F-CED9-4621-84D7-52ED353DCD84}" presName="desTx" presStyleLbl="node1" presStyleIdx="0" presStyleCnt="2">
        <dgm:presLayoutVars>
          <dgm:bulletEnabled val="1"/>
        </dgm:presLayoutVars>
      </dgm:prSet>
      <dgm:spPr/>
    </dgm:pt>
    <dgm:pt modelId="{F791A98B-798C-4A3D-98BD-A61BF8BAE75D}" type="pres">
      <dgm:prSet presAssocID="{9A34DEC3-5064-41B9-B8E4-7CD2260EFA54}" presName="spV" presStyleCnt="0"/>
      <dgm:spPr/>
    </dgm:pt>
    <dgm:pt modelId="{0F4B4E45-7BA5-4F93-AA81-524F92CDF86D}" type="pres">
      <dgm:prSet presAssocID="{27E85B49-64A9-4259-A3C6-F750AB376B41}" presName="linNode" presStyleCnt="0"/>
      <dgm:spPr/>
    </dgm:pt>
    <dgm:pt modelId="{95BD0DD7-19FA-4D70-9A58-9B366122CBCE}" type="pres">
      <dgm:prSet presAssocID="{27E85B49-64A9-4259-A3C6-F750AB376B41}" presName="parTx" presStyleLbl="revTx" presStyleIdx="1" presStyleCnt="2">
        <dgm:presLayoutVars>
          <dgm:chMax val="1"/>
          <dgm:bulletEnabled val="1"/>
        </dgm:presLayoutVars>
      </dgm:prSet>
      <dgm:spPr/>
    </dgm:pt>
    <dgm:pt modelId="{295DEC94-A31A-411B-9CBA-01BB4F4CDC04}" type="pres">
      <dgm:prSet presAssocID="{27E85B49-64A9-4259-A3C6-F750AB376B41}" presName="bracket" presStyleLbl="parChTrans1D1" presStyleIdx="1" presStyleCnt="2"/>
      <dgm:spPr/>
    </dgm:pt>
    <dgm:pt modelId="{302860E7-F6F1-4F4D-9DB7-761C56DC5AC2}" type="pres">
      <dgm:prSet presAssocID="{27E85B49-64A9-4259-A3C6-F750AB376B41}" presName="spH" presStyleCnt="0"/>
      <dgm:spPr/>
    </dgm:pt>
    <dgm:pt modelId="{A71EE1AA-52C8-463D-A449-FFA89A55CA04}" type="pres">
      <dgm:prSet presAssocID="{27E85B49-64A9-4259-A3C6-F750AB376B41}" presName="desTx" presStyleLbl="node1" presStyleIdx="1" presStyleCnt="2">
        <dgm:presLayoutVars>
          <dgm:bulletEnabled val="1"/>
        </dgm:presLayoutVars>
      </dgm:prSet>
      <dgm:spPr/>
    </dgm:pt>
  </dgm:ptLst>
  <dgm:cxnLst>
    <dgm:cxn modelId="{FE28CE06-625B-43E2-B574-F41B74CFE6F3}" srcId="{7D502CB9-F017-4BA0-9AC0-E3D939F027A7}" destId="{BCE1AB0F-CED9-4621-84D7-52ED353DCD84}" srcOrd="0" destOrd="0" parTransId="{2699373B-E092-46E4-946C-42BC23F37CA7}" sibTransId="{9A34DEC3-5064-41B9-B8E4-7CD2260EFA54}"/>
    <dgm:cxn modelId="{D2F69F23-FCA5-4705-9B3B-2E7E681011A9}" type="presOf" srcId="{BCE1AB0F-CED9-4621-84D7-52ED353DCD84}" destId="{471A1DA2-159F-48AC-9C60-3A2E0527116D}" srcOrd="0" destOrd="0" presId="urn:diagrams.loki3.com/BracketList"/>
    <dgm:cxn modelId="{1D372830-6AF6-4A88-BDCE-C2AF985D72DB}" type="presOf" srcId="{7D502CB9-F017-4BA0-9AC0-E3D939F027A7}" destId="{464B2381-2C2A-4619-975F-DE20DC1EBA0A}" srcOrd="0" destOrd="0" presId="urn:diagrams.loki3.com/BracketList"/>
    <dgm:cxn modelId="{DD14995B-6D93-4EC7-A577-CE6E4F569C5F}" srcId="{7D502CB9-F017-4BA0-9AC0-E3D939F027A7}" destId="{27E85B49-64A9-4259-A3C6-F750AB376B41}" srcOrd="1" destOrd="0" parTransId="{9D3FCFA9-6825-4F27-AAC6-7C47F9C8099A}" sibTransId="{43179E68-B956-4DE4-ADF8-FE9F450C5464}"/>
    <dgm:cxn modelId="{8CACDDAA-3B7D-4D55-9395-2AFBF3036FF6}" srcId="{BCE1AB0F-CED9-4621-84D7-52ED353DCD84}" destId="{87055AB9-997E-4136-B84F-4A06E0C05FFE}" srcOrd="0" destOrd="0" parTransId="{7E3B7430-C17B-40E9-997C-194FA64908F2}" sibTransId="{B89B32B1-E7DC-49FD-92D3-5C9FFEEFD4D8}"/>
    <dgm:cxn modelId="{E9BCC5AF-18F1-4D3B-B401-45088068700F}" type="presOf" srcId="{73991C0D-EA26-4B2B-A043-F00AF3F5344D}" destId="{A71EE1AA-52C8-463D-A449-FFA89A55CA04}" srcOrd="0" destOrd="0" presId="urn:diagrams.loki3.com/BracketList"/>
    <dgm:cxn modelId="{00F912D6-8AC7-4B3B-B5FE-FC26330884CC}" srcId="{27E85B49-64A9-4259-A3C6-F750AB376B41}" destId="{73991C0D-EA26-4B2B-A043-F00AF3F5344D}" srcOrd="0" destOrd="0" parTransId="{FDFEC293-DF07-42C7-9843-E3F0130ABE5A}" sibTransId="{F8CF790F-A2E9-496F-82B0-7D28D30F8D84}"/>
    <dgm:cxn modelId="{2442FDDA-E6D0-4B73-9FCF-873F5D59AB00}" type="presOf" srcId="{27E85B49-64A9-4259-A3C6-F750AB376B41}" destId="{95BD0DD7-19FA-4D70-9A58-9B366122CBCE}" srcOrd="0" destOrd="0" presId="urn:diagrams.loki3.com/BracketList"/>
    <dgm:cxn modelId="{0A65A9FC-0B25-4D65-BD82-4A6D485D0E09}" type="presOf" srcId="{87055AB9-997E-4136-B84F-4A06E0C05FFE}" destId="{C82C962B-50EC-4BB4-8810-60553F163F4E}" srcOrd="0" destOrd="0" presId="urn:diagrams.loki3.com/BracketList"/>
    <dgm:cxn modelId="{CEF0E663-BD14-4A2F-A354-7D2B0B546AC4}" type="presParOf" srcId="{464B2381-2C2A-4619-975F-DE20DC1EBA0A}" destId="{EAB0861C-7305-475B-A9A9-4BE9D7C5DB31}" srcOrd="0" destOrd="0" presId="urn:diagrams.loki3.com/BracketList"/>
    <dgm:cxn modelId="{93482642-117C-4C2D-BCEB-499BE5172FE0}" type="presParOf" srcId="{EAB0861C-7305-475B-A9A9-4BE9D7C5DB31}" destId="{471A1DA2-159F-48AC-9C60-3A2E0527116D}" srcOrd="0" destOrd="0" presId="urn:diagrams.loki3.com/BracketList"/>
    <dgm:cxn modelId="{90D86EA1-A575-432F-AD89-AFF6EA15C74C}" type="presParOf" srcId="{EAB0861C-7305-475B-A9A9-4BE9D7C5DB31}" destId="{1952F23B-C2FC-43F3-9737-D5FCF8DA4E51}" srcOrd="1" destOrd="0" presId="urn:diagrams.loki3.com/BracketList"/>
    <dgm:cxn modelId="{07195CC2-CC63-43E9-AABE-6C8BA923A640}" type="presParOf" srcId="{EAB0861C-7305-475B-A9A9-4BE9D7C5DB31}" destId="{C0D94E2F-4011-4802-8341-71CE59B95CB6}" srcOrd="2" destOrd="0" presId="urn:diagrams.loki3.com/BracketList"/>
    <dgm:cxn modelId="{CAB99CFF-0C56-4A58-9AEB-A3040BECB7D5}" type="presParOf" srcId="{EAB0861C-7305-475B-A9A9-4BE9D7C5DB31}" destId="{C82C962B-50EC-4BB4-8810-60553F163F4E}" srcOrd="3" destOrd="0" presId="urn:diagrams.loki3.com/BracketList"/>
    <dgm:cxn modelId="{F63C685C-FF47-40A8-B316-6B221F650805}" type="presParOf" srcId="{464B2381-2C2A-4619-975F-DE20DC1EBA0A}" destId="{F791A98B-798C-4A3D-98BD-A61BF8BAE75D}" srcOrd="1" destOrd="0" presId="urn:diagrams.loki3.com/BracketList"/>
    <dgm:cxn modelId="{A03EDADD-485A-4B17-A6B8-280E682301DC}" type="presParOf" srcId="{464B2381-2C2A-4619-975F-DE20DC1EBA0A}" destId="{0F4B4E45-7BA5-4F93-AA81-524F92CDF86D}" srcOrd="2" destOrd="0" presId="urn:diagrams.loki3.com/BracketList"/>
    <dgm:cxn modelId="{8570A3C3-53C0-443E-814F-08CCE56F225D}" type="presParOf" srcId="{0F4B4E45-7BA5-4F93-AA81-524F92CDF86D}" destId="{95BD0DD7-19FA-4D70-9A58-9B366122CBCE}" srcOrd="0" destOrd="0" presId="urn:diagrams.loki3.com/BracketList"/>
    <dgm:cxn modelId="{10FF0028-ADA4-4354-A3DA-A38714298499}" type="presParOf" srcId="{0F4B4E45-7BA5-4F93-AA81-524F92CDF86D}" destId="{295DEC94-A31A-411B-9CBA-01BB4F4CDC04}" srcOrd="1" destOrd="0" presId="urn:diagrams.loki3.com/BracketList"/>
    <dgm:cxn modelId="{3CFF915D-D29E-400D-924F-204A0592A704}" type="presParOf" srcId="{0F4B4E45-7BA5-4F93-AA81-524F92CDF86D}" destId="{302860E7-F6F1-4F4D-9DB7-761C56DC5AC2}" srcOrd="2" destOrd="0" presId="urn:diagrams.loki3.com/BracketList"/>
    <dgm:cxn modelId="{9DFB8C07-C93C-409E-BA9C-CCA9BEF2167F}" type="presParOf" srcId="{0F4B4E45-7BA5-4F93-AA81-524F92CDF86D}" destId="{A71EE1AA-52C8-463D-A449-FFA89A55CA04}" srcOrd="3" destOrd="0" presId="urn:diagrams.loki3.com/Bracket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50A71A-6ECC-4AD2-81DC-653DB4DC5609}"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F20F26D1-26BB-451A-9F4F-49FF0E74BB9E}">
      <dgm:prSet phldrT="[Text]"/>
      <dgm:spPr/>
      <dgm:t>
        <a:bodyPr/>
        <a:lstStyle/>
        <a:p>
          <a:r>
            <a:rPr lang="en-US" dirty="0"/>
            <a:t>54.21</a:t>
          </a:r>
        </a:p>
      </dgm:t>
    </dgm:pt>
    <dgm:pt modelId="{603840B1-B595-4E46-8950-76A8778C6E04}" type="parTrans" cxnId="{01337172-CFBC-48EB-9C7B-96D579A5B789}">
      <dgm:prSet/>
      <dgm:spPr/>
      <dgm:t>
        <a:bodyPr/>
        <a:lstStyle/>
        <a:p>
          <a:endParaRPr lang="en-US"/>
        </a:p>
      </dgm:t>
    </dgm:pt>
    <dgm:pt modelId="{E8CFC568-DEF7-478B-92AE-17D51BF7402E}" type="sibTrans" cxnId="{01337172-CFBC-48EB-9C7B-96D579A5B789}">
      <dgm:prSet/>
      <dgm:spPr/>
      <dgm:t>
        <a:bodyPr/>
        <a:lstStyle/>
        <a:p>
          <a:endParaRPr lang="en-US"/>
        </a:p>
      </dgm:t>
    </dgm:pt>
    <dgm:pt modelId="{41F7971A-61EA-41F1-AC8D-7896404F5D22}">
      <dgm:prSet phldrT="[Text]"/>
      <dgm:spPr/>
      <dgm:t>
        <a:bodyPr/>
        <a:lstStyle/>
        <a:p>
          <a:r>
            <a:rPr lang="en-US" dirty="0"/>
            <a:t>Average Seconds</a:t>
          </a:r>
        </a:p>
      </dgm:t>
    </dgm:pt>
    <dgm:pt modelId="{441EEC76-0AEE-4CD7-9C1D-D5CBD7C7AFFF}" type="parTrans" cxnId="{84031AFF-28A9-435C-953D-09BF3C275B5F}">
      <dgm:prSet/>
      <dgm:spPr/>
      <dgm:t>
        <a:bodyPr/>
        <a:lstStyle/>
        <a:p>
          <a:endParaRPr lang="en-US"/>
        </a:p>
      </dgm:t>
    </dgm:pt>
    <dgm:pt modelId="{462F43C4-B4AC-4474-B561-B52B8AA1921A}" type="sibTrans" cxnId="{84031AFF-28A9-435C-953D-09BF3C275B5F}">
      <dgm:prSet/>
      <dgm:spPr/>
      <dgm:t>
        <a:bodyPr/>
        <a:lstStyle/>
        <a:p>
          <a:endParaRPr lang="en-US"/>
        </a:p>
      </dgm:t>
    </dgm:pt>
    <dgm:pt modelId="{0924596D-3AB7-425B-8EAF-3EB82199AC8B}">
      <dgm:prSet phldrT="[Text]"/>
      <dgm:spPr/>
      <dgm:t>
        <a:bodyPr/>
        <a:lstStyle/>
        <a:p>
          <a:r>
            <a:rPr lang="en-US" dirty="0"/>
            <a:t>Old documentation process</a:t>
          </a:r>
        </a:p>
      </dgm:t>
    </dgm:pt>
    <dgm:pt modelId="{6AA206D2-A015-4AAF-B786-BEFF915FED6E}" type="parTrans" cxnId="{EA5E0CEF-6495-4B73-993D-31CA56BB92FF}">
      <dgm:prSet/>
      <dgm:spPr/>
      <dgm:t>
        <a:bodyPr/>
        <a:lstStyle/>
        <a:p>
          <a:endParaRPr lang="en-US"/>
        </a:p>
      </dgm:t>
    </dgm:pt>
    <dgm:pt modelId="{0B737A0D-0C97-4A55-AF5D-D961E858E201}" type="sibTrans" cxnId="{EA5E0CEF-6495-4B73-993D-31CA56BB92FF}">
      <dgm:prSet/>
      <dgm:spPr/>
      <dgm:t>
        <a:bodyPr/>
        <a:lstStyle/>
        <a:p>
          <a:endParaRPr lang="en-US"/>
        </a:p>
      </dgm:t>
    </dgm:pt>
    <dgm:pt modelId="{9BB7ED60-3477-4D1A-992E-63A93B6C1683}">
      <dgm:prSet phldrT="[Text]"/>
      <dgm:spPr/>
      <dgm:t>
        <a:bodyPr/>
        <a:lstStyle/>
        <a:p>
          <a:r>
            <a:rPr lang="en-US" dirty="0"/>
            <a:t>12.63</a:t>
          </a:r>
        </a:p>
      </dgm:t>
    </dgm:pt>
    <dgm:pt modelId="{0DDBB602-3B74-4D2F-8AD2-5F73297B7DF2}" type="parTrans" cxnId="{8888E6E2-5A94-4A0F-BF49-BA645601B30A}">
      <dgm:prSet/>
      <dgm:spPr/>
      <dgm:t>
        <a:bodyPr/>
        <a:lstStyle/>
        <a:p>
          <a:endParaRPr lang="en-US"/>
        </a:p>
      </dgm:t>
    </dgm:pt>
    <dgm:pt modelId="{1072B4D1-3402-462C-A981-2AEDF6CD09E3}" type="sibTrans" cxnId="{8888E6E2-5A94-4A0F-BF49-BA645601B30A}">
      <dgm:prSet/>
      <dgm:spPr/>
      <dgm:t>
        <a:bodyPr/>
        <a:lstStyle/>
        <a:p>
          <a:endParaRPr lang="en-US"/>
        </a:p>
      </dgm:t>
    </dgm:pt>
    <dgm:pt modelId="{2259508E-E174-431E-8617-0663637DE1A1}">
      <dgm:prSet phldrT="[Text]"/>
      <dgm:spPr/>
      <dgm:t>
        <a:bodyPr/>
        <a:lstStyle/>
        <a:p>
          <a:r>
            <a:rPr lang="en-US" dirty="0"/>
            <a:t>Average Seconds</a:t>
          </a:r>
        </a:p>
      </dgm:t>
    </dgm:pt>
    <dgm:pt modelId="{D2101E7E-408A-4DCB-A498-3131989A5221}" type="parTrans" cxnId="{09EE9DCC-9A24-437A-8B5B-719CFBB32DA6}">
      <dgm:prSet/>
      <dgm:spPr/>
      <dgm:t>
        <a:bodyPr/>
        <a:lstStyle/>
        <a:p>
          <a:endParaRPr lang="en-US"/>
        </a:p>
      </dgm:t>
    </dgm:pt>
    <dgm:pt modelId="{E7C7FDA6-1A2C-4535-AA29-822736C049CC}" type="sibTrans" cxnId="{09EE9DCC-9A24-437A-8B5B-719CFBB32DA6}">
      <dgm:prSet/>
      <dgm:spPr/>
      <dgm:t>
        <a:bodyPr/>
        <a:lstStyle/>
        <a:p>
          <a:endParaRPr lang="en-US"/>
        </a:p>
      </dgm:t>
    </dgm:pt>
    <dgm:pt modelId="{6F728246-1829-47C9-92B8-8B774377E11C}">
      <dgm:prSet phldrT="[Text]"/>
      <dgm:spPr/>
      <dgm:t>
        <a:bodyPr/>
        <a:lstStyle/>
        <a:p>
          <a:r>
            <a:rPr lang="en-US" dirty="0"/>
            <a:t>New documentation process</a:t>
          </a:r>
        </a:p>
      </dgm:t>
    </dgm:pt>
    <dgm:pt modelId="{7E01086A-6197-4520-932B-01C8CF80A99C}" type="parTrans" cxnId="{987F0BFC-0E01-4F5E-B8B8-94EC2627DA91}">
      <dgm:prSet/>
      <dgm:spPr/>
      <dgm:t>
        <a:bodyPr/>
        <a:lstStyle/>
        <a:p>
          <a:endParaRPr lang="en-US"/>
        </a:p>
      </dgm:t>
    </dgm:pt>
    <dgm:pt modelId="{B0A96B6E-6384-41B2-BD1E-8C8B67F4DB2E}" type="sibTrans" cxnId="{987F0BFC-0E01-4F5E-B8B8-94EC2627DA91}">
      <dgm:prSet/>
      <dgm:spPr/>
      <dgm:t>
        <a:bodyPr/>
        <a:lstStyle/>
        <a:p>
          <a:endParaRPr lang="en-US"/>
        </a:p>
      </dgm:t>
    </dgm:pt>
    <dgm:pt modelId="{5CC65B91-ADEB-4ADE-98C0-930BF142160D}" type="pres">
      <dgm:prSet presAssocID="{3E50A71A-6ECC-4AD2-81DC-653DB4DC5609}" presName="Name0" presStyleCnt="0">
        <dgm:presLayoutVars>
          <dgm:chMax/>
          <dgm:chPref val="3"/>
          <dgm:dir/>
          <dgm:animOne val="branch"/>
          <dgm:animLvl val="lvl"/>
        </dgm:presLayoutVars>
      </dgm:prSet>
      <dgm:spPr/>
    </dgm:pt>
    <dgm:pt modelId="{3BB99358-E2AE-4919-A1FD-C10EDD18F264}" type="pres">
      <dgm:prSet presAssocID="{F20F26D1-26BB-451A-9F4F-49FF0E74BB9E}" presName="composite" presStyleCnt="0"/>
      <dgm:spPr/>
    </dgm:pt>
    <dgm:pt modelId="{70889713-8A28-44D7-A23E-1C28C5C51DEC}" type="pres">
      <dgm:prSet presAssocID="{F20F26D1-26BB-451A-9F4F-49FF0E74BB9E}" presName="FirstChild" presStyleLbl="revTx" presStyleIdx="0" presStyleCnt="4">
        <dgm:presLayoutVars>
          <dgm:chMax val="0"/>
          <dgm:chPref val="0"/>
          <dgm:bulletEnabled val="1"/>
        </dgm:presLayoutVars>
      </dgm:prSet>
      <dgm:spPr/>
    </dgm:pt>
    <dgm:pt modelId="{0E172A9C-38E4-4446-AA2C-D8FE83AB8DA9}" type="pres">
      <dgm:prSet presAssocID="{F20F26D1-26BB-451A-9F4F-49FF0E74BB9E}" presName="Parent" presStyleLbl="alignNode1" presStyleIdx="0" presStyleCnt="2">
        <dgm:presLayoutVars>
          <dgm:chMax val="3"/>
          <dgm:chPref val="3"/>
          <dgm:bulletEnabled val="1"/>
        </dgm:presLayoutVars>
      </dgm:prSet>
      <dgm:spPr/>
    </dgm:pt>
    <dgm:pt modelId="{DBEF956C-9659-437A-A329-49597BEB2117}" type="pres">
      <dgm:prSet presAssocID="{F20F26D1-26BB-451A-9F4F-49FF0E74BB9E}" presName="Accent" presStyleLbl="parChTrans1D1" presStyleIdx="0" presStyleCnt="2"/>
      <dgm:spPr/>
    </dgm:pt>
    <dgm:pt modelId="{260E8214-B603-48E2-8FE7-591E1AB585FF}" type="pres">
      <dgm:prSet presAssocID="{F20F26D1-26BB-451A-9F4F-49FF0E74BB9E}" presName="Child" presStyleLbl="revTx" presStyleIdx="1" presStyleCnt="4">
        <dgm:presLayoutVars>
          <dgm:chMax val="0"/>
          <dgm:chPref val="0"/>
          <dgm:bulletEnabled val="1"/>
        </dgm:presLayoutVars>
      </dgm:prSet>
      <dgm:spPr/>
    </dgm:pt>
    <dgm:pt modelId="{56186F58-7F6D-475A-A391-EF4A14103E10}" type="pres">
      <dgm:prSet presAssocID="{E8CFC568-DEF7-478B-92AE-17D51BF7402E}" presName="sibTrans" presStyleCnt="0"/>
      <dgm:spPr/>
    </dgm:pt>
    <dgm:pt modelId="{258218FC-B44F-4D66-AF6C-30923EAD9F9E}" type="pres">
      <dgm:prSet presAssocID="{9BB7ED60-3477-4D1A-992E-63A93B6C1683}" presName="composite" presStyleCnt="0"/>
      <dgm:spPr/>
    </dgm:pt>
    <dgm:pt modelId="{D21AC969-84D2-44EC-B35C-2EDC38E3CB62}" type="pres">
      <dgm:prSet presAssocID="{9BB7ED60-3477-4D1A-992E-63A93B6C1683}" presName="FirstChild" presStyleLbl="revTx" presStyleIdx="2" presStyleCnt="4">
        <dgm:presLayoutVars>
          <dgm:chMax val="0"/>
          <dgm:chPref val="0"/>
          <dgm:bulletEnabled val="1"/>
        </dgm:presLayoutVars>
      </dgm:prSet>
      <dgm:spPr/>
    </dgm:pt>
    <dgm:pt modelId="{97CA598D-7D91-44F0-81E5-6410F92E4F85}" type="pres">
      <dgm:prSet presAssocID="{9BB7ED60-3477-4D1A-992E-63A93B6C1683}" presName="Parent" presStyleLbl="alignNode1" presStyleIdx="1" presStyleCnt="2">
        <dgm:presLayoutVars>
          <dgm:chMax val="3"/>
          <dgm:chPref val="3"/>
          <dgm:bulletEnabled val="1"/>
        </dgm:presLayoutVars>
      </dgm:prSet>
      <dgm:spPr/>
    </dgm:pt>
    <dgm:pt modelId="{B4F5DDF9-4E64-41B7-A7F5-D2FFF244E1D9}" type="pres">
      <dgm:prSet presAssocID="{9BB7ED60-3477-4D1A-992E-63A93B6C1683}" presName="Accent" presStyleLbl="parChTrans1D1" presStyleIdx="1" presStyleCnt="2"/>
      <dgm:spPr/>
    </dgm:pt>
    <dgm:pt modelId="{68F9C214-8B38-4B7A-9D7C-85734AAB15DE}" type="pres">
      <dgm:prSet presAssocID="{9BB7ED60-3477-4D1A-992E-63A93B6C1683}" presName="Child" presStyleLbl="revTx" presStyleIdx="3" presStyleCnt="4">
        <dgm:presLayoutVars>
          <dgm:chMax val="0"/>
          <dgm:chPref val="0"/>
          <dgm:bulletEnabled val="1"/>
        </dgm:presLayoutVars>
      </dgm:prSet>
      <dgm:spPr/>
    </dgm:pt>
  </dgm:ptLst>
  <dgm:cxnLst>
    <dgm:cxn modelId="{A4244B19-3631-48F7-9B3B-C1102FA3F141}" type="presOf" srcId="{2259508E-E174-431E-8617-0663637DE1A1}" destId="{D21AC969-84D2-44EC-B35C-2EDC38E3CB62}" srcOrd="0" destOrd="0" presId="urn:microsoft.com/office/officeart/2011/layout/TabList"/>
    <dgm:cxn modelId="{27EAB03F-AC6E-4C24-B43E-53112B8AF3BE}" type="presOf" srcId="{6F728246-1829-47C9-92B8-8B774377E11C}" destId="{68F9C214-8B38-4B7A-9D7C-85734AAB15DE}" srcOrd="0" destOrd="0" presId="urn:microsoft.com/office/officeart/2011/layout/TabList"/>
    <dgm:cxn modelId="{D2B97A5B-6C04-457D-9F6A-7A1785500EB3}" type="presOf" srcId="{9BB7ED60-3477-4D1A-992E-63A93B6C1683}" destId="{97CA598D-7D91-44F0-81E5-6410F92E4F85}" srcOrd="0" destOrd="0" presId="urn:microsoft.com/office/officeart/2011/layout/TabList"/>
    <dgm:cxn modelId="{01337172-CFBC-48EB-9C7B-96D579A5B789}" srcId="{3E50A71A-6ECC-4AD2-81DC-653DB4DC5609}" destId="{F20F26D1-26BB-451A-9F4F-49FF0E74BB9E}" srcOrd="0" destOrd="0" parTransId="{603840B1-B595-4E46-8950-76A8778C6E04}" sibTransId="{E8CFC568-DEF7-478B-92AE-17D51BF7402E}"/>
    <dgm:cxn modelId="{BA66DE82-FD05-405A-9FE4-AF3E46832625}" type="presOf" srcId="{0924596D-3AB7-425B-8EAF-3EB82199AC8B}" destId="{260E8214-B603-48E2-8FE7-591E1AB585FF}" srcOrd="0" destOrd="0" presId="urn:microsoft.com/office/officeart/2011/layout/TabList"/>
    <dgm:cxn modelId="{883A46A2-2DC5-478D-9DF3-FDEE79769801}" type="presOf" srcId="{3E50A71A-6ECC-4AD2-81DC-653DB4DC5609}" destId="{5CC65B91-ADEB-4ADE-98C0-930BF142160D}" srcOrd="0" destOrd="0" presId="urn:microsoft.com/office/officeart/2011/layout/TabList"/>
    <dgm:cxn modelId="{09EE9DCC-9A24-437A-8B5B-719CFBB32DA6}" srcId="{9BB7ED60-3477-4D1A-992E-63A93B6C1683}" destId="{2259508E-E174-431E-8617-0663637DE1A1}" srcOrd="0" destOrd="0" parTransId="{D2101E7E-408A-4DCB-A498-3131989A5221}" sibTransId="{E7C7FDA6-1A2C-4535-AA29-822736C049CC}"/>
    <dgm:cxn modelId="{FCA581CF-041E-4F53-9B6F-BCD7152953FF}" type="presOf" srcId="{41F7971A-61EA-41F1-AC8D-7896404F5D22}" destId="{70889713-8A28-44D7-A23E-1C28C5C51DEC}" srcOrd="0" destOrd="0" presId="urn:microsoft.com/office/officeart/2011/layout/TabList"/>
    <dgm:cxn modelId="{5B94A4DB-92A3-4DD1-9436-F917D77E5A9D}" type="presOf" srcId="{F20F26D1-26BB-451A-9F4F-49FF0E74BB9E}" destId="{0E172A9C-38E4-4446-AA2C-D8FE83AB8DA9}" srcOrd="0" destOrd="0" presId="urn:microsoft.com/office/officeart/2011/layout/TabList"/>
    <dgm:cxn modelId="{8888E6E2-5A94-4A0F-BF49-BA645601B30A}" srcId="{3E50A71A-6ECC-4AD2-81DC-653DB4DC5609}" destId="{9BB7ED60-3477-4D1A-992E-63A93B6C1683}" srcOrd="1" destOrd="0" parTransId="{0DDBB602-3B74-4D2F-8AD2-5F73297B7DF2}" sibTransId="{1072B4D1-3402-462C-A981-2AEDF6CD09E3}"/>
    <dgm:cxn modelId="{EA5E0CEF-6495-4B73-993D-31CA56BB92FF}" srcId="{F20F26D1-26BB-451A-9F4F-49FF0E74BB9E}" destId="{0924596D-3AB7-425B-8EAF-3EB82199AC8B}" srcOrd="1" destOrd="0" parTransId="{6AA206D2-A015-4AAF-B786-BEFF915FED6E}" sibTransId="{0B737A0D-0C97-4A55-AF5D-D961E858E201}"/>
    <dgm:cxn modelId="{987F0BFC-0E01-4F5E-B8B8-94EC2627DA91}" srcId="{9BB7ED60-3477-4D1A-992E-63A93B6C1683}" destId="{6F728246-1829-47C9-92B8-8B774377E11C}" srcOrd="1" destOrd="0" parTransId="{7E01086A-6197-4520-932B-01C8CF80A99C}" sibTransId="{B0A96B6E-6384-41B2-BD1E-8C8B67F4DB2E}"/>
    <dgm:cxn modelId="{84031AFF-28A9-435C-953D-09BF3C275B5F}" srcId="{F20F26D1-26BB-451A-9F4F-49FF0E74BB9E}" destId="{41F7971A-61EA-41F1-AC8D-7896404F5D22}" srcOrd="0" destOrd="0" parTransId="{441EEC76-0AEE-4CD7-9C1D-D5CBD7C7AFFF}" sibTransId="{462F43C4-B4AC-4474-B561-B52B8AA1921A}"/>
    <dgm:cxn modelId="{6EDC9F6A-20FF-4174-AB70-57341553D2B8}" type="presParOf" srcId="{5CC65B91-ADEB-4ADE-98C0-930BF142160D}" destId="{3BB99358-E2AE-4919-A1FD-C10EDD18F264}" srcOrd="0" destOrd="0" presId="urn:microsoft.com/office/officeart/2011/layout/TabList"/>
    <dgm:cxn modelId="{F70226D2-629E-4CCD-9BC1-3E44104E08B5}" type="presParOf" srcId="{3BB99358-E2AE-4919-A1FD-C10EDD18F264}" destId="{70889713-8A28-44D7-A23E-1C28C5C51DEC}" srcOrd="0" destOrd="0" presId="urn:microsoft.com/office/officeart/2011/layout/TabList"/>
    <dgm:cxn modelId="{860349F9-FCCE-4F80-80CE-8BBF23CB31EB}" type="presParOf" srcId="{3BB99358-E2AE-4919-A1FD-C10EDD18F264}" destId="{0E172A9C-38E4-4446-AA2C-D8FE83AB8DA9}" srcOrd="1" destOrd="0" presId="urn:microsoft.com/office/officeart/2011/layout/TabList"/>
    <dgm:cxn modelId="{569AF7D9-AE61-432A-BAC2-F9D18AC630D9}" type="presParOf" srcId="{3BB99358-E2AE-4919-A1FD-C10EDD18F264}" destId="{DBEF956C-9659-437A-A329-49597BEB2117}" srcOrd="2" destOrd="0" presId="urn:microsoft.com/office/officeart/2011/layout/TabList"/>
    <dgm:cxn modelId="{339CE5FD-1C5C-4569-84F3-3A2CAD6CDCB9}" type="presParOf" srcId="{5CC65B91-ADEB-4ADE-98C0-930BF142160D}" destId="{260E8214-B603-48E2-8FE7-591E1AB585FF}" srcOrd="1" destOrd="0" presId="urn:microsoft.com/office/officeart/2011/layout/TabList"/>
    <dgm:cxn modelId="{0BCFF28C-8307-4FC2-9132-0C11546D1CC4}" type="presParOf" srcId="{5CC65B91-ADEB-4ADE-98C0-930BF142160D}" destId="{56186F58-7F6D-475A-A391-EF4A14103E10}" srcOrd="2" destOrd="0" presId="urn:microsoft.com/office/officeart/2011/layout/TabList"/>
    <dgm:cxn modelId="{944322BE-D5AA-405D-A45C-384B2EBC9DAD}" type="presParOf" srcId="{5CC65B91-ADEB-4ADE-98C0-930BF142160D}" destId="{258218FC-B44F-4D66-AF6C-30923EAD9F9E}" srcOrd="3" destOrd="0" presId="urn:microsoft.com/office/officeart/2011/layout/TabList"/>
    <dgm:cxn modelId="{92D7C1E5-6F7D-40D1-B5F1-0C3B2D43F567}" type="presParOf" srcId="{258218FC-B44F-4D66-AF6C-30923EAD9F9E}" destId="{D21AC969-84D2-44EC-B35C-2EDC38E3CB62}" srcOrd="0" destOrd="0" presId="urn:microsoft.com/office/officeart/2011/layout/TabList"/>
    <dgm:cxn modelId="{19101C0E-5AC1-4535-A31E-4F02DF95A5C6}" type="presParOf" srcId="{258218FC-B44F-4D66-AF6C-30923EAD9F9E}" destId="{97CA598D-7D91-44F0-81E5-6410F92E4F85}" srcOrd="1" destOrd="0" presId="urn:microsoft.com/office/officeart/2011/layout/TabList"/>
    <dgm:cxn modelId="{F2C9D5F4-1D72-4185-A702-375E27D8239A}" type="presParOf" srcId="{258218FC-B44F-4D66-AF6C-30923EAD9F9E}" destId="{B4F5DDF9-4E64-41B7-A7F5-D2FFF244E1D9}" srcOrd="2" destOrd="0" presId="urn:microsoft.com/office/officeart/2011/layout/TabList"/>
    <dgm:cxn modelId="{27EC97E6-F10E-4403-9DC0-143DFECE7311}" type="presParOf" srcId="{5CC65B91-ADEB-4ADE-98C0-930BF142160D}" destId="{68F9C214-8B38-4B7A-9D7C-85734AAB15DE}" srcOrd="4" destOrd="0" presId="urn:microsoft.com/office/officeart/2011/layout/Tab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49348C-135E-45C7-94E6-0CA0C77F638D}" type="doc">
      <dgm:prSet loTypeId="urn:microsoft.com/office/officeart/2005/8/layout/pyramid2" loCatId="list" qsTypeId="urn:microsoft.com/office/officeart/2005/8/quickstyle/simple1" qsCatId="simple" csTypeId="urn:microsoft.com/office/officeart/2005/8/colors/accent1_2" csCatId="accent1" phldr="1"/>
      <dgm:spPr/>
    </dgm:pt>
    <dgm:pt modelId="{75E2F1C5-804A-4ED7-BBE4-AAF1A93D789C}">
      <dgm:prSet phldrT="[Text]"/>
      <dgm:spPr/>
      <dgm:t>
        <a:bodyPr/>
        <a:lstStyle/>
        <a:p>
          <a:r>
            <a:rPr lang="en-US" dirty="0"/>
            <a:t>DPMO 125k</a:t>
          </a:r>
        </a:p>
      </dgm:t>
    </dgm:pt>
    <dgm:pt modelId="{BDA25204-225D-4F9B-8761-DA9D69BE657C}" type="parTrans" cxnId="{E68D62FF-CF75-4061-AF94-8E07B0182620}">
      <dgm:prSet/>
      <dgm:spPr/>
      <dgm:t>
        <a:bodyPr/>
        <a:lstStyle/>
        <a:p>
          <a:endParaRPr lang="en-US"/>
        </a:p>
      </dgm:t>
    </dgm:pt>
    <dgm:pt modelId="{81A8A4A5-391B-4A7B-AF80-07A9D7DE2608}" type="sibTrans" cxnId="{E68D62FF-CF75-4061-AF94-8E07B0182620}">
      <dgm:prSet/>
      <dgm:spPr/>
      <dgm:t>
        <a:bodyPr/>
        <a:lstStyle/>
        <a:p>
          <a:endParaRPr lang="en-US"/>
        </a:p>
      </dgm:t>
    </dgm:pt>
    <dgm:pt modelId="{90A5203F-A6FC-49A3-82A5-DD97F4AD303F}">
      <dgm:prSet phldrT="[Text]"/>
      <dgm:spPr/>
      <dgm:t>
        <a:bodyPr/>
        <a:lstStyle/>
        <a:p>
          <a:r>
            <a:rPr lang="en-US" dirty="0"/>
            <a:t>SQL=2.65</a:t>
          </a:r>
        </a:p>
      </dgm:t>
    </dgm:pt>
    <dgm:pt modelId="{F404A66F-9188-4D0D-8BCE-3AA1C75597FC}" type="parTrans" cxnId="{36ABF3B9-EBC3-4EF4-98C0-E6156AD30454}">
      <dgm:prSet/>
      <dgm:spPr/>
      <dgm:t>
        <a:bodyPr/>
        <a:lstStyle/>
        <a:p>
          <a:endParaRPr lang="en-US"/>
        </a:p>
      </dgm:t>
    </dgm:pt>
    <dgm:pt modelId="{64D6DA67-2680-42F8-B743-6EE4FA1CFD10}" type="sibTrans" cxnId="{36ABF3B9-EBC3-4EF4-98C0-E6156AD30454}">
      <dgm:prSet/>
      <dgm:spPr/>
      <dgm:t>
        <a:bodyPr/>
        <a:lstStyle/>
        <a:p>
          <a:endParaRPr lang="en-US"/>
        </a:p>
      </dgm:t>
    </dgm:pt>
    <dgm:pt modelId="{7EDF52CE-841C-4069-B83C-12A4758A90BD}" type="pres">
      <dgm:prSet presAssocID="{F449348C-135E-45C7-94E6-0CA0C77F638D}" presName="compositeShape" presStyleCnt="0">
        <dgm:presLayoutVars>
          <dgm:dir/>
          <dgm:resizeHandles/>
        </dgm:presLayoutVars>
      </dgm:prSet>
      <dgm:spPr/>
    </dgm:pt>
    <dgm:pt modelId="{E82C8C3A-0B21-436B-B082-88FE70A7193C}" type="pres">
      <dgm:prSet presAssocID="{F449348C-135E-45C7-94E6-0CA0C77F638D}" presName="pyramid" presStyleLbl="node1" presStyleIdx="0" presStyleCnt="1" custLinFactNeighborX="-1990" custLinFactNeighborY="-7518"/>
      <dgm:spPr>
        <a:solidFill>
          <a:schemeClr val="accent4">
            <a:lumMod val="60000"/>
            <a:lumOff val="40000"/>
          </a:schemeClr>
        </a:solidFill>
      </dgm:spPr>
    </dgm:pt>
    <dgm:pt modelId="{703836E2-1950-49CD-BD32-DFC908D9624E}" type="pres">
      <dgm:prSet presAssocID="{F449348C-135E-45C7-94E6-0CA0C77F638D}" presName="theList" presStyleCnt="0"/>
      <dgm:spPr/>
    </dgm:pt>
    <dgm:pt modelId="{4F8E8950-C3AC-4393-A4B5-267EC290C8F3}" type="pres">
      <dgm:prSet presAssocID="{75E2F1C5-804A-4ED7-BBE4-AAF1A93D789C}" presName="aNode" presStyleLbl="fgAcc1" presStyleIdx="0" presStyleCnt="2">
        <dgm:presLayoutVars>
          <dgm:bulletEnabled val="1"/>
        </dgm:presLayoutVars>
      </dgm:prSet>
      <dgm:spPr/>
    </dgm:pt>
    <dgm:pt modelId="{32F194A9-1F0D-48AA-B6A7-BED54EB185EF}" type="pres">
      <dgm:prSet presAssocID="{75E2F1C5-804A-4ED7-BBE4-AAF1A93D789C}" presName="aSpace" presStyleCnt="0"/>
      <dgm:spPr/>
    </dgm:pt>
    <dgm:pt modelId="{BB1AF06C-1AB9-4975-AD78-C2DF2FB0D6F6}" type="pres">
      <dgm:prSet presAssocID="{90A5203F-A6FC-49A3-82A5-DD97F4AD303F}" presName="aNode" presStyleLbl="fgAcc1" presStyleIdx="1" presStyleCnt="2">
        <dgm:presLayoutVars>
          <dgm:bulletEnabled val="1"/>
        </dgm:presLayoutVars>
      </dgm:prSet>
      <dgm:spPr/>
    </dgm:pt>
    <dgm:pt modelId="{EDA86433-90CD-4A11-B4AE-75E9AAF81AA8}" type="pres">
      <dgm:prSet presAssocID="{90A5203F-A6FC-49A3-82A5-DD97F4AD303F}" presName="aSpace" presStyleCnt="0"/>
      <dgm:spPr/>
    </dgm:pt>
  </dgm:ptLst>
  <dgm:cxnLst>
    <dgm:cxn modelId="{4D78821E-EA49-4B0F-A2FB-CED07B3D275F}" type="presOf" srcId="{F449348C-135E-45C7-94E6-0CA0C77F638D}" destId="{7EDF52CE-841C-4069-B83C-12A4758A90BD}" srcOrd="0" destOrd="0" presId="urn:microsoft.com/office/officeart/2005/8/layout/pyramid2"/>
    <dgm:cxn modelId="{C7798A25-B539-4EC0-937C-79231BAEAF1E}" type="presOf" srcId="{90A5203F-A6FC-49A3-82A5-DD97F4AD303F}" destId="{BB1AF06C-1AB9-4975-AD78-C2DF2FB0D6F6}" srcOrd="0" destOrd="0" presId="urn:microsoft.com/office/officeart/2005/8/layout/pyramid2"/>
    <dgm:cxn modelId="{F51EEE40-9DF8-4055-B1C0-E57646AA6CC7}" type="presOf" srcId="{75E2F1C5-804A-4ED7-BBE4-AAF1A93D789C}" destId="{4F8E8950-C3AC-4393-A4B5-267EC290C8F3}" srcOrd="0" destOrd="0" presId="urn:microsoft.com/office/officeart/2005/8/layout/pyramid2"/>
    <dgm:cxn modelId="{36ABF3B9-EBC3-4EF4-98C0-E6156AD30454}" srcId="{F449348C-135E-45C7-94E6-0CA0C77F638D}" destId="{90A5203F-A6FC-49A3-82A5-DD97F4AD303F}" srcOrd="1" destOrd="0" parTransId="{F404A66F-9188-4D0D-8BCE-3AA1C75597FC}" sibTransId="{64D6DA67-2680-42F8-B743-6EE4FA1CFD10}"/>
    <dgm:cxn modelId="{E68D62FF-CF75-4061-AF94-8E07B0182620}" srcId="{F449348C-135E-45C7-94E6-0CA0C77F638D}" destId="{75E2F1C5-804A-4ED7-BBE4-AAF1A93D789C}" srcOrd="0" destOrd="0" parTransId="{BDA25204-225D-4F9B-8761-DA9D69BE657C}" sibTransId="{81A8A4A5-391B-4A7B-AF80-07A9D7DE2608}"/>
    <dgm:cxn modelId="{FE5E035F-8971-42DC-BE6C-ACA2FF379E3D}" type="presParOf" srcId="{7EDF52CE-841C-4069-B83C-12A4758A90BD}" destId="{E82C8C3A-0B21-436B-B082-88FE70A7193C}" srcOrd="0" destOrd="0" presId="urn:microsoft.com/office/officeart/2005/8/layout/pyramid2"/>
    <dgm:cxn modelId="{115A7D08-B81B-4B10-A287-A6B87AED7725}" type="presParOf" srcId="{7EDF52CE-841C-4069-B83C-12A4758A90BD}" destId="{703836E2-1950-49CD-BD32-DFC908D9624E}" srcOrd="1" destOrd="0" presId="urn:microsoft.com/office/officeart/2005/8/layout/pyramid2"/>
    <dgm:cxn modelId="{D1E346D6-B81F-47A3-AFF1-4852D3078944}" type="presParOf" srcId="{703836E2-1950-49CD-BD32-DFC908D9624E}" destId="{4F8E8950-C3AC-4393-A4B5-267EC290C8F3}" srcOrd="0" destOrd="0" presId="urn:microsoft.com/office/officeart/2005/8/layout/pyramid2"/>
    <dgm:cxn modelId="{B4CC360A-CAF4-4D7E-916B-857A24716AA9}" type="presParOf" srcId="{703836E2-1950-49CD-BD32-DFC908D9624E}" destId="{32F194A9-1F0D-48AA-B6A7-BED54EB185EF}" srcOrd="1" destOrd="0" presId="urn:microsoft.com/office/officeart/2005/8/layout/pyramid2"/>
    <dgm:cxn modelId="{262A5E73-E06F-46E4-A91C-C82989BAA03C}" type="presParOf" srcId="{703836E2-1950-49CD-BD32-DFC908D9624E}" destId="{BB1AF06C-1AB9-4975-AD78-C2DF2FB0D6F6}" srcOrd="2" destOrd="0" presId="urn:microsoft.com/office/officeart/2005/8/layout/pyramid2"/>
    <dgm:cxn modelId="{D0446CE4-0A87-4B7E-A34B-422A18BF4345}" type="presParOf" srcId="{703836E2-1950-49CD-BD32-DFC908D9624E}" destId="{EDA86433-90CD-4A11-B4AE-75E9AAF81AA8}"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502CB9-F017-4BA0-9AC0-E3D939F027A7}"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CE1AB0F-CED9-4621-84D7-52ED353DCD84}">
      <dgm:prSet phldrT="[Text]" custT="1"/>
      <dgm:spPr/>
      <dgm:t>
        <a:bodyPr/>
        <a:lstStyle/>
        <a:p>
          <a:r>
            <a:rPr lang="en-US" sz="2000" dirty="0"/>
            <a:t>43.26</a:t>
          </a:r>
        </a:p>
      </dgm:t>
    </dgm:pt>
    <dgm:pt modelId="{2699373B-E092-46E4-946C-42BC23F37CA7}" type="parTrans" cxnId="{FE28CE06-625B-43E2-B574-F41B74CFE6F3}">
      <dgm:prSet/>
      <dgm:spPr/>
      <dgm:t>
        <a:bodyPr/>
        <a:lstStyle/>
        <a:p>
          <a:endParaRPr lang="en-US"/>
        </a:p>
      </dgm:t>
    </dgm:pt>
    <dgm:pt modelId="{9A34DEC3-5064-41B9-B8E4-7CD2260EFA54}" type="sibTrans" cxnId="{FE28CE06-625B-43E2-B574-F41B74CFE6F3}">
      <dgm:prSet/>
      <dgm:spPr/>
      <dgm:t>
        <a:bodyPr/>
        <a:lstStyle/>
        <a:p>
          <a:endParaRPr lang="en-US"/>
        </a:p>
      </dgm:t>
    </dgm:pt>
    <dgm:pt modelId="{87055AB9-997E-4136-B84F-4A06E0C05FFE}">
      <dgm:prSet phldrT="[Text]" custT="1"/>
      <dgm:spPr/>
      <dgm:t>
        <a:bodyPr/>
        <a:lstStyle/>
        <a:p>
          <a:r>
            <a:rPr lang="en-US" sz="1400" dirty="0"/>
            <a:t>Mean seconds per screenshot – old process</a:t>
          </a:r>
        </a:p>
      </dgm:t>
    </dgm:pt>
    <dgm:pt modelId="{7E3B7430-C17B-40E9-997C-194FA64908F2}" type="parTrans" cxnId="{8CACDDAA-3B7D-4D55-9395-2AFBF3036FF6}">
      <dgm:prSet/>
      <dgm:spPr/>
      <dgm:t>
        <a:bodyPr/>
        <a:lstStyle/>
        <a:p>
          <a:endParaRPr lang="en-US"/>
        </a:p>
      </dgm:t>
    </dgm:pt>
    <dgm:pt modelId="{B89B32B1-E7DC-49FD-92D3-5C9FFEEFD4D8}" type="sibTrans" cxnId="{8CACDDAA-3B7D-4D55-9395-2AFBF3036FF6}">
      <dgm:prSet/>
      <dgm:spPr/>
      <dgm:t>
        <a:bodyPr/>
        <a:lstStyle/>
        <a:p>
          <a:endParaRPr lang="en-US"/>
        </a:p>
      </dgm:t>
    </dgm:pt>
    <dgm:pt modelId="{27E85B49-64A9-4259-A3C6-F750AB376B41}">
      <dgm:prSet phldrT="[Text]" custT="1"/>
      <dgm:spPr/>
      <dgm:t>
        <a:bodyPr/>
        <a:lstStyle/>
        <a:p>
          <a:r>
            <a:rPr lang="en-US" sz="2000" dirty="0"/>
            <a:t>16.22</a:t>
          </a:r>
        </a:p>
      </dgm:t>
    </dgm:pt>
    <dgm:pt modelId="{9D3FCFA9-6825-4F27-AAC6-7C47F9C8099A}" type="parTrans" cxnId="{DD14995B-6D93-4EC7-A577-CE6E4F569C5F}">
      <dgm:prSet/>
      <dgm:spPr/>
      <dgm:t>
        <a:bodyPr/>
        <a:lstStyle/>
        <a:p>
          <a:endParaRPr lang="en-US"/>
        </a:p>
      </dgm:t>
    </dgm:pt>
    <dgm:pt modelId="{43179E68-B956-4DE4-ADF8-FE9F450C5464}" type="sibTrans" cxnId="{DD14995B-6D93-4EC7-A577-CE6E4F569C5F}">
      <dgm:prSet/>
      <dgm:spPr/>
      <dgm:t>
        <a:bodyPr/>
        <a:lstStyle/>
        <a:p>
          <a:endParaRPr lang="en-US"/>
        </a:p>
      </dgm:t>
    </dgm:pt>
    <dgm:pt modelId="{73991C0D-EA26-4B2B-A043-F00AF3F5344D}">
      <dgm:prSet phldrT="[Text]" custT="1"/>
      <dgm:spPr/>
      <dgm:t>
        <a:bodyPr/>
        <a:lstStyle/>
        <a:p>
          <a:r>
            <a:rPr lang="en-US" sz="1400" dirty="0"/>
            <a:t>Mean seconds per screenshot – new process</a:t>
          </a:r>
        </a:p>
      </dgm:t>
    </dgm:pt>
    <dgm:pt modelId="{FDFEC293-DF07-42C7-9843-E3F0130ABE5A}" type="parTrans" cxnId="{00F912D6-8AC7-4B3B-B5FE-FC26330884CC}">
      <dgm:prSet/>
      <dgm:spPr/>
      <dgm:t>
        <a:bodyPr/>
        <a:lstStyle/>
        <a:p>
          <a:endParaRPr lang="en-US"/>
        </a:p>
      </dgm:t>
    </dgm:pt>
    <dgm:pt modelId="{F8CF790F-A2E9-496F-82B0-7D28D30F8D84}" type="sibTrans" cxnId="{00F912D6-8AC7-4B3B-B5FE-FC26330884CC}">
      <dgm:prSet/>
      <dgm:spPr/>
      <dgm:t>
        <a:bodyPr/>
        <a:lstStyle/>
        <a:p>
          <a:endParaRPr lang="en-US"/>
        </a:p>
      </dgm:t>
    </dgm:pt>
    <dgm:pt modelId="{464B2381-2C2A-4619-975F-DE20DC1EBA0A}" type="pres">
      <dgm:prSet presAssocID="{7D502CB9-F017-4BA0-9AC0-E3D939F027A7}" presName="Name0" presStyleCnt="0">
        <dgm:presLayoutVars>
          <dgm:dir/>
          <dgm:animLvl val="lvl"/>
          <dgm:resizeHandles val="exact"/>
        </dgm:presLayoutVars>
      </dgm:prSet>
      <dgm:spPr/>
    </dgm:pt>
    <dgm:pt modelId="{EAB0861C-7305-475B-A9A9-4BE9D7C5DB31}" type="pres">
      <dgm:prSet presAssocID="{BCE1AB0F-CED9-4621-84D7-52ED353DCD84}" presName="linNode" presStyleCnt="0"/>
      <dgm:spPr/>
    </dgm:pt>
    <dgm:pt modelId="{471A1DA2-159F-48AC-9C60-3A2E0527116D}" type="pres">
      <dgm:prSet presAssocID="{BCE1AB0F-CED9-4621-84D7-52ED353DCD84}" presName="parTx" presStyleLbl="revTx" presStyleIdx="0" presStyleCnt="2">
        <dgm:presLayoutVars>
          <dgm:chMax val="1"/>
          <dgm:bulletEnabled val="1"/>
        </dgm:presLayoutVars>
      </dgm:prSet>
      <dgm:spPr/>
    </dgm:pt>
    <dgm:pt modelId="{1952F23B-C2FC-43F3-9737-D5FCF8DA4E51}" type="pres">
      <dgm:prSet presAssocID="{BCE1AB0F-CED9-4621-84D7-52ED353DCD84}" presName="bracket" presStyleLbl="parChTrans1D1" presStyleIdx="0" presStyleCnt="2"/>
      <dgm:spPr/>
    </dgm:pt>
    <dgm:pt modelId="{C0D94E2F-4011-4802-8341-71CE59B95CB6}" type="pres">
      <dgm:prSet presAssocID="{BCE1AB0F-CED9-4621-84D7-52ED353DCD84}" presName="spH" presStyleCnt="0"/>
      <dgm:spPr/>
    </dgm:pt>
    <dgm:pt modelId="{C82C962B-50EC-4BB4-8810-60553F163F4E}" type="pres">
      <dgm:prSet presAssocID="{BCE1AB0F-CED9-4621-84D7-52ED353DCD84}" presName="desTx" presStyleLbl="node1" presStyleIdx="0" presStyleCnt="2">
        <dgm:presLayoutVars>
          <dgm:bulletEnabled val="1"/>
        </dgm:presLayoutVars>
      </dgm:prSet>
      <dgm:spPr/>
    </dgm:pt>
    <dgm:pt modelId="{F791A98B-798C-4A3D-98BD-A61BF8BAE75D}" type="pres">
      <dgm:prSet presAssocID="{9A34DEC3-5064-41B9-B8E4-7CD2260EFA54}" presName="spV" presStyleCnt="0"/>
      <dgm:spPr/>
    </dgm:pt>
    <dgm:pt modelId="{0F4B4E45-7BA5-4F93-AA81-524F92CDF86D}" type="pres">
      <dgm:prSet presAssocID="{27E85B49-64A9-4259-A3C6-F750AB376B41}" presName="linNode" presStyleCnt="0"/>
      <dgm:spPr/>
    </dgm:pt>
    <dgm:pt modelId="{95BD0DD7-19FA-4D70-9A58-9B366122CBCE}" type="pres">
      <dgm:prSet presAssocID="{27E85B49-64A9-4259-A3C6-F750AB376B41}" presName="parTx" presStyleLbl="revTx" presStyleIdx="1" presStyleCnt="2">
        <dgm:presLayoutVars>
          <dgm:chMax val="1"/>
          <dgm:bulletEnabled val="1"/>
        </dgm:presLayoutVars>
      </dgm:prSet>
      <dgm:spPr/>
    </dgm:pt>
    <dgm:pt modelId="{295DEC94-A31A-411B-9CBA-01BB4F4CDC04}" type="pres">
      <dgm:prSet presAssocID="{27E85B49-64A9-4259-A3C6-F750AB376B41}" presName="bracket" presStyleLbl="parChTrans1D1" presStyleIdx="1" presStyleCnt="2"/>
      <dgm:spPr/>
    </dgm:pt>
    <dgm:pt modelId="{302860E7-F6F1-4F4D-9DB7-761C56DC5AC2}" type="pres">
      <dgm:prSet presAssocID="{27E85B49-64A9-4259-A3C6-F750AB376B41}" presName="spH" presStyleCnt="0"/>
      <dgm:spPr/>
    </dgm:pt>
    <dgm:pt modelId="{A71EE1AA-52C8-463D-A449-FFA89A55CA04}" type="pres">
      <dgm:prSet presAssocID="{27E85B49-64A9-4259-A3C6-F750AB376B41}" presName="desTx" presStyleLbl="node1" presStyleIdx="1" presStyleCnt="2">
        <dgm:presLayoutVars>
          <dgm:bulletEnabled val="1"/>
        </dgm:presLayoutVars>
      </dgm:prSet>
      <dgm:spPr/>
    </dgm:pt>
  </dgm:ptLst>
  <dgm:cxnLst>
    <dgm:cxn modelId="{FE28CE06-625B-43E2-B574-F41B74CFE6F3}" srcId="{7D502CB9-F017-4BA0-9AC0-E3D939F027A7}" destId="{BCE1AB0F-CED9-4621-84D7-52ED353DCD84}" srcOrd="0" destOrd="0" parTransId="{2699373B-E092-46E4-946C-42BC23F37CA7}" sibTransId="{9A34DEC3-5064-41B9-B8E4-7CD2260EFA54}"/>
    <dgm:cxn modelId="{D2F69F23-FCA5-4705-9B3B-2E7E681011A9}" type="presOf" srcId="{BCE1AB0F-CED9-4621-84D7-52ED353DCD84}" destId="{471A1DA2-159F-48AC-9C60-3A2E0527116D}" srcOrd="0" destOrd="0" presId="urn:diagrams.loki3.com/BracketList"/>
    <dgm:cxn modelId="{1D372830-6AF6-4A88-BDCE-C2AF985D72DB}" type="presOf" srcId="{7D502CB9-F017-4BA0-9AC0-E3D939F027A7}" destId="{464B2381-2C2A-4619-975F-DE20DC1EBA0A}" srcOrd="0" destOrd="0" presId="urn:diagrams.loki3.com/BracketList"/>
    <dgm:cxn modelId="{DD14995B-6D93-4EC7-A577-CE6E4F569C5F}" srcId="{7D502CB9-F017-4BA0-9AC0-E3D939F027A7}" destId="{27E85B49-64A9-4259-A3C6-F750AB376B41}" srcOrd="1" destOrd="0" parTransId="{9D3FCFA9-6825-4F27-AAC6-7C47F9C8099A}" sibTransId="{43179E68-B956-4DE4-ADF8-FE9F450C5464}"/>
    <dgm:cxn modelId="{8CACDDAA-3B7D-4D55-9395-2AFBF3036FF6}" srcId="{BCE1AB0F-CED9-4621-84D7-52ED353DCD84}" destId="{87055AB9-997E-4136-B84F-4A06E0C05FFE}" srcOrd="0" destOrd="0" parTransId="{7E3B7430-C17B-40E9-997C-194FA64908F2}" sibTransId="{B89B32B1-E7DC-49FD-92D3-5C9FFEEFD4D8}"/>
    <dgm:cxn modelId="{E9BCC5AF-18F1-4D3B-B401-45088068700F}" type="presOf" srcId="{73991C0D-EA26-4B2B-A043-F00AF3F5344D}" destId="{A71EE1AA-52C8-463D-A449-FFA89A55CA04}" srcOrd="0" destOrd="0" presId="urn:diagrams.loki3.com/BracketList"/>
    <dgm:cxn modelId="{00F912D6-8AC7-4B3B-B5FE-FC26330884CC}" srcId="{27E85B49-64A9-4259-A3C6-F750AB376B41}" destId="{73991C0D-EA26-4B2B-A043-F00AF3F5344D}" srcOrd="0" destOrd="0" parTransId="{FDFEC293-DF07-42C7-9843-E3F0130ABE5A}" sibTransId="{F8CF790F-A2E9-496F-82B0-7D28D30F8D84}"/>
    <dgm:cxn modelId="{2442FDDA-E6D0-4B73-9FCF-873F5D59AB00}" type="presOf" srcId="{27E85B49-64A9-4259-A3C6-F750AB376B41}" destId="{95BD0DD7-19FA-4D70-9A58-9B366122CBCE}" srcOrd="0" destOrd="0" presId="urn:diagrams.loki3.com/BracketList"/>
    <dgm:cxn modelId="{0A65A9FC-0B25-4D65-BD82-4A6D485D0E09}" type="presOf" srcId="{87055AB9-997E-4136-B84F-4A06E0C05FFE}" destId="{C82C962B-50EC-4BB4-8810-60553F163F4E}" srcOrd="0" destOrd="0" presId="urn:diagrams.loki3.com/BracketList"/>
    <dgm:cxn modelId="{CEF0E663-BD14-4A2F-A354-7D2B0B546AC4}" type="presParOf" srcId="{464B2381-2C2A-4619-975F-DE20DC1EBA0A}" destId="{EAB0861C-7305-475B-A9A9-4BE9D7C5DB31}" srcOrd="0" destOrd="0" presId="urn:diagrams.loki3.com/BracketList"/>
    <dgm:cxn modelId="{93482642-117C-4C2D-BCEB-499BE5172FE0}" type="presParOf" srcId="{EAB0861C-7305-475B-A9A9-4BE9D7C5DB31}" destId="{471A1DA2-159F-48AC-9C60-3A2E0527116D}" srcOrd="0" destOrd="0" presId="urn:diagrams.loki3.com/BracketList"/>
    <dgm:cxn modelId="{90D86EA1-A575-432F-AD89-AFF6EA15C74C}" type="presParOf" srcId="{EAB0861C-7305-475B-A9A9-4BE9D7C5DB31}" destId="{1952F23B-C2FC-43F3-9737-D5FCF8DA4E51}" srcOrd="1" destOrd="0" presId="urn:diagrams.loki3.com/BracketList"/>
    <dgm:cxn modelId="{07195CC2-CC63-43E9-AABE-6C8BA923A640}" type="presParOf" srcId="{EAB0861C-7305-475B-A9A9-4BE9D7C5DB31}" destId="{C0D94E2F-4011-4802-8341-71CE59B95CB6}" srcOrd="2" destOrd="0" presId="urn:diagrams.loki3.com/BracketList"/>
    <dgm:cxn modelId="{CAB99CFF-0C56-4A58-9AEB-A3040BECB7D5}" type="presParOf" srcId="{EAB0861C-7305-475B-A9A9-4BE9D7C5DB31}" destId="{C82C962B-50EC-4BB4-8810-60553F163F4E}" srcOrd="3" destOrd="0" presId="urn:diagrams.loki3.com/BracketList"/>
    <dgm:cxn modelId="{F63C685C-FF47-40A8-B316-6B221F650805}" type="presParOf" srcId="{464B2381-2C2A-4619-975F-DE20DC1EBA0A}" destId="{F791A98B-798C-4A3D-98BD-A61BF8BAE75D}" srcOrd="1" destOrd="0" presId="urn:diagrams.loki3.com/BracketList"/>
    <dgm:cxn modelId="{A03EDADD-485A-4B17-A6B8-280E682301DC}" type="presParOf" srcId="{464B2381-2C2A-4619-975F-DE20DC1EBA0A}" destId="{0F4B4E45-7BA5-4F93-AA81-524F92CDF86D}" srcOrd="2" destOrd="0" presId="urn:diagrams.loki3.com/BracketList"/>
    <dgm:cxn modelId="{8570A3C3-53C0-443E-814F-08CCE56F225D}" type="presParOf" srcId="{0F4B4E45-7BA5-4F93-AA81-524F92CDF86D}" destId="{95BD0DD7-19FA-4D70-9A58-9B366122CBCE}" srcOrd="0" destOrd="0" presId="urn:diagrams.loki3.com/BracketList"/>
    <dgm:cxn modelId="{10FF0028-ADA4-4354-A3DA-A38714298499}" type="presParOf" srcId="{0F4B4E45-7BA5-4F93-AA81-524F92CDF86D}" destId="{295DEC94-A31A-411B-9CBA-01BB4F4CDC04}" srcOrd="1" destOrd="0" presId="urn:diagrams.loki3.com/BracketList"/>
    <dgm:cxn modelId="{3CFF915D-D29E-400D-924F-204A0592A704}" type="presParOf" srcId="{0F4B4E45-7BA5-4F93-AA81-524F92CDF86D}" destId="{302860E7-F6F1-4F4D-9DB7-761C56DC5AC2}" srcOrd="2" destOrd="0" presId="urn:diagrams.loki3.com/BracketList"/>
    <dgm:cxn modelId="{9DFB8C07-C93C-409E-BA9C-CCA9BEF2167F}" type="presParOf" srcId="{0F4B4E45-7BA5-4F93-AA81-524F92CDF86D}" destId="{A71EE1AA-52C8-463D-A449-FFA89A55CA0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50A71A-6ECC-4AD2-81DC-653DB4DC5609}"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F20F26D1-26BB-451A-9F4F-49FF0E74BB9E}">
      <dgm:prSet phldrT="[Text]"/>
      <dgm:spPr/>
      <dgm:t>
        <a:bodyPr/>
        <a:lstStyle/>
        <a:p>
          <a:r>
            <a:rPr lang="en-US" dirty="0"/>
            <a:t>54.21</a:t>
          </a:r>
        </a:p>
      </dgm:t>
    </dgm:pt>
    <dgm:pt modelId="{603840B1-B595-4E46-8950-76A8778C6E04}" type="parTrans" cxnId="{01337172-CFBC-48EB-9C7B-96D579A5B789}">
      <dgm:prSet/>
      <dgm:spPr/>
      <dgm:t>
        <a:bodyPr/>
        <a:lstStyle/>
        <a:p>
          <a:endParaRPr lang="en-US"/>
        </a:p>
      </dgm:t>
    </dgm:pt>
    <dgm:pt modelId="{E8CFC568-DEF7-478B-92AE-17D51BF7402E}" type="sibTrans" cxnId="{01337172-CFBC-48EB-9C7B-96D579A5B789}">
      <dgm:prSet/>
      <dgm:spPr/>
      <dgm:t>
        <a:bodyPr/>
        <a:lstStyle/>
        <a:p>
          <a:endParaRPr lang="en-US"/>
        </a:p>
      </dgm:t>
    </dgm:pt>
    <dgm:pt modelId="{41F7971A-61EA-41F1-AC8D-7896404F5D22}">
      <dgm:prSet phldrT="[Text]"/>
      <dgm:spPr/>
      <dgm:t>
        <a:bodyPr/>
        <a:lstStyle/>
        <a:p>
          <a:r>
            <a:rPr lang="en-US" dirty="0"/>
            <a:t>Average Seconds</a:t>
          </a:r>
        </a:p>
      </dgm:t>
    </dgm:pt>
    <dgm:pt modelId="{441EEC76-0AEE-4CD7-9C1D-D5CBD7C7AFFF}" type="parTrans" cxnId="{84031AFF-28A9-435C-953D-09BF3C275B5F}">
      <dgm:prSet/>
      <dgm:spPr/>
      <dgm:t>
        <a:bodyPr/>
        <a:lstStyle/>
        <a:p>
          <a:endParaRPr lang="en-US"/>
        </a:p>
      </dgm:t>
    </dgm:pt>
    <dgm:pt modelId="{462F43C4-B4AC-4474-B561-B52B8AA1921A}" type="sibTrans" cxnId="{84031AFF-28A9-435C-953D-09BF3C275B5F}">
      <dgm:prSet/>
      <dgm:spPr/>
      <dgm:t>
        <a:bodyPr/>
        <a:lstStyle/>
        <a:p>
          <a:endParaRPr lang="en-US"/>
        </a:p>
      </dgm:t>
    </dgm:pt>
    <dgm:pt modelId="{0924596D-3AB7-425B-8EAF-3EB82199AC8B}">
      <dgm:prSet phldrT="[Text]"/>
      <dgm:spPr/>
      <dgm:t>
        <a:bodyPr/>
        <a:lstStyle/>
        <a:p>
          <a:r>
            <a:rPr lang="en-US" dirty="0"/>
            <a:t>Old documentation process</a:t>
          </a:r>
        </a:p>
      </dgm:t>
    </dgm:pt>
    <dgm:pt modelId="{6AA206D2-A015-4AAF-B786-BEFF915FED6E}" type="parTrans" cxnId="{EA5E0CEF-6495-4B73-993D-31CA56BB92FF}">
      <dgm:prSet/>
      <dgm:spPr/>
      <dgm:t>
        <a:bodyPr/>
        <a:lstStyle/>
        <a:p>
          <a:endParaRPr lang="en-US"/>
        </a:p>
      </dgm:t>
    </dgm:pt>
    <dgm:pt modelId="{0B737A0D-0C97-4A55-AF5D-D961E858E201}" type="sibTrans" cxnId="{EA5E0CEF-6495-4B73-993D-31CA56BB92FF}">
      <dgm:prSet/>
      <dgm:spPr/>
      <dgm:t>
        <a:bodyPr/>
        <a:lstStyle/>
        <a:p>
          <a:endParaRPr lang="en-US"/>
        </a:p>
      </dgm:t>
    </dgm:pt>
    <dgm:pt modelId="{9BB7ED60-3477-4D1A-992E-63A93B6C1683}">
      <dgm:prSet phldrT="[Text]"/>
      <dgm:spPr/>
      <dgm:t>
        <a:bodyPr/>
        <a:lstStyle/>
        <a:p>
          <a:r>
            <a:rPr lang="en-US" dirty="0"/>
            <a:t>12.63</a:t>
          </a:r>
        </a:p>
      </dgm:t>
    </dgm:pt>
    <dgm:pt modelId="{0DDBB602-3B74-4D2F-8AD2-5F73297B7DF2}" type="parTrans" cxnId="{8888E6E2-5A94-4A0F-BF49-BA645601B30A}">
      <dgm:prSet/>
      <dgm:spPr/>
      <dgm:t>
        <a:bodyPr/>
        <a:lstStyle/>
        <a:p>
          <a:endParaRPr lang="en-US"/>
        </a:p>
      </dgm:t>
    </dgm:pt>
    <dgm:pt modelId="{1072B4D1-3402-462C-A981-2AEDF6CD09E3}" type="sibTrans" cxnId="{8888E6E2-5A94-4A0F-BF49-BA645601B30A}">
      <dgm:prSet/>
      <dgm:spPr/>
      <dgm:t>
        <a:bodyPr/>
        <a:lstStyle/>
        <a:p>
          <a:endParaRPr lang="en-US"/>
        </a:p>
      </dgm:t>
    </dgm:pt>
    <dgm:pt modelId="{2259508E-E174-431E-8617-0663637DE1A1}">
      <dgm:prSet phldrT="[Text]"/>
      <dgm:spPr/>
      <dgm:t>
        <a:bodyPr/>
        <a:lstStyle/>
        <a:p>
          <a:r>
            <a:rPr lang="en-US" dirty="0"/>
            <a:t>Average Seconds</a:t>
          </a:r>
        </a:p>
      </dgm:t>
    </dgm:pt>
    <dgm:pt modelId="{D2101E7E-408A-4DCB-A498-3131989A5221}" type="parTrans" cxnId="{09EE9DCC-9A24-437A-8B5B-719CFBB32DA6}">
      <dgm:prSet/>
      <dgm:spPr/>
      <dgm:t>
        <a:bodyPr/>
        <a:lstStyle/>
        <a:p>
          <a:endParaRPr lang="en-US"/>
        </a:p>
      </dgm:t>
    </dgm:pt>
    <dgm:pt modelId="{E7C7FDA6-1A2C-4535-AA29-822736C049CC}" type="sibTrans" cxnId="{09EE9DCC-9A24-437A-8B5B-719CFBB32DA6}">
      <dgm:prSet/>
      <dgm:spPr/>
      <dgm:t>
        <a:bodyPr/>
        <a:lstStyle/>
        <a:p>
          <a:endParaRPr lang="en-US"/>
        </a:p>
      </dgm:t>
    </dgm:pt>
    <dgm:pt modelId="{6F728246-1829-47C9-92B8-8B774377E11C}">
      <dgm:prSet phldrT="[Text]"/>
      <dgm:spPr/>
      <dgm:t>
        <a:bodyPr/>
        <a:lstStyle/>
        <a:p>
          <a:r>
            <a:rPr lang="en-US" dirty="0"/>
            <a:t>New documentation process</a:t>
          </a:r>
        </a:p>
      </dgm:t>
    </dgm:pt>
    <dgm:pt modelId="{7E01086A-6197-4520-932B-01C8CF80A99C}" type="parTrans" cxnId="{987F0BFC-0E01-4F5E-B8B8-94EC2627DA91}">
      <dgm:prSet/>
      <dgm:spPr/>
      <dgm:t>
        <a:bodyPr/>
        <a:lstStyle/>
        <a:p>
          <a:endParaRPr lang="en-US"/>
        </a:p>
      </dgm:t>
    </dgm:pt>
    <dgm:pt modelId="{B0A96B6E-6384-41B2-BD1E-8C8B67F4DB2E}" type="sibTrans" cxnId="{987F0BFC-0E01-4F5E-B8B8-94EC2627DA91}">
      <dgm:prSet/>
      <dgm:spPr/>
      <dgm:t>
        <a:bodyPr/>
        <a:lstStyle/>
        <a:p>
          <a:endParaRPr lang="en-US"/>
        </a:p>
      </dgm:t>
    </dgm:pt>
    <dgm:pt modelId="{5CC65B91-ADEB-4ADE-98C0-930BF142160D}" type="pres">
      <dgm:prSet presAssocID="{3E50A71A-6ECC-4AD2-81DC-653DB4DC5609}" presName="Name0" presStyleCnt="0">
        <dgm:presLayoutVars>
          <dgm:chMax/>
          <dgm:chPref val="3"/>
          <dgm:dir/>
          <dgm:animOne val="branch"/>
          <dgm:animLvl val="lvl"/>
        </dgm:presLayoutVars>
      </dgm:prSet>
      <dgm:spPr/>
    </dgm:pt>
    <dgm:pt modelId="{3BB99358-E2AE-4919-A1FD-C10EDD18F264}" type="pres">
      <dgm:prSet presAssocID="{F20F26D1-26BB-451A-9F4F-49FF0E74BB9E}" presName="composite" presStyleCnt="0"/>
      <dgm:spPr/>
    </dgm:pt>
    <dgm:pt modelId="{70889713-8A28-44D7-A23E-1C28C5C51DEC}" type="pres">
      <dgm:prSet presAssocID="{F20F26D1-26BB-451A-9F4F-49FF0E74BB9E}" presName="FirstChild" presStyleLbl="revTx" presStyleIdx="0" presStyleCnt="4">
        <dgm:presLayoutVars>
          <dgm:chMax val="0"/>
          <dgm:chPref val="0"/>
          <dgm:bulletEnabled val="1"/>
        </dgm:presLayoutVars>
      </dgm:prSet>
      <dgm:spPr/>
    </dgm:pt>
    <dgm:pt modelId="{0E172A9C-38E4-4446-AA2C-D8FE83AB8DA9}" type="pres">
      <dgm:prSet presAssocID="{F20F26D1-26BB-451A-9F4F-49FF0E74BB9E}" presName="Parent" presStyleLbl="alignNode1" presStyleIdx="0" presStyleCnt="2">
        <dgm:presLayoutVars>
          <dgm:chMax val="3"/>
          <dgm:chPref val="3"/>
          <dgm:bulletEnabled val="1"/>
        </dgm:presLayoutVars>
      </dgm:prSet>
      <dgm:spPr/>
    </dgm:pt>
    <dgm:pt modelId="{DBEF956C-9659-437A-A329-49597BEB2117}" type="pres">
      <dgm:prSet presAssocID="{F20F26D1-26BB-451A-9F4F-49FF0E74BB9E}" presName="Accent" presStyleLbl="parChTrans1D1" presStyleIdx="0" presStyleCnt="2"/>
      <dgm:spPr/>
    </dgm:pt>
    <dgm:pt modelId="{260E8214-B603-48E2-8FE7-591E1AB585FF}" type="pres">
      <dgm:prSet presAssocID="{F20F26D1-26BB-451A-9F4F-49FF0E74BB9E}" presName="Child" presStyleLbl="revTx" presStyleIdx="1" presStyleCnt="4">
        <dgm:presLayoutVars>
          <dgm:chMax val="0"/>
          <dgm:chPref val="0"/>
          <dgm:bulletEnabled val="1"/>
        </dgm:presLayoutVars>
      </dgm:prSet>
      <dgm:spPr/>
    </dgm:pt>
    <dgm:pt modelId="{56186F58-7F6D-475A-A391-EF4A14103E10}" type="pres">
      <dgm:prSet presAssocID="{E8CFC568-DEF7-478B-92AE-17D51BF7402E}" presName="sibTrans" presStyleCnt="0"/>
      <dgm:spPr/>
    </dgm:pt>
    <dgm:pt modelId="{258218FC-B44F-4D66-AF6C-30923EAD9F9E}" type="pres">
      <dgm:prSet presAssocID="{9BB7ED60-3477-4D1A-992E-63A93B6C1683}" presName="composite" presStyleCnt="0"/>
      <dgm:spPr/>
    </dgm:pt>
    <dgm:pt modelId="{D21AC969-84D2-44EC-B35C-2EDC38E3CB62}" type="pres">
      <dgm:prSet presAssocID="{9BB7ED60-3477-4D1A-992E-63A93B6C1683}" presName="FirstChild" presStyleLbl="revTx" presStyleIdx="2" presStyleCnt="4">
        <dgm:presLayoutVars>
          <dgm:chMax val="0"/>
          <dgm:chPref val="0"/>
          <dgm:bulletEnabled val="1"/>
        </dgm:presLayoutVars>
      </dgm:prSet>
      <dgm:spPr/>
    </dgm:pt>
    <dgm:pt modelId="{97CA598D-7D91-44F0-81E5-6410F92E4F85}" type="pres">
      <dgm:prSet presAssocID="{9BB7ED60-3477-4D1A-992E-63A93B6C1683}" presName="Parent" presStyleLbl="alignNode1" presStyleIdx="1" presStyleCnt="2">
        <dgm:presLayoutVars>
          <dgm:chMax val="3"/>
          <dgm:chPref val="3"/>
          <dgm:bulletEnabled val="1"/>
        </dgm:presLayoutVars>
      </dgm:prSet>
      <dgm:spPr/>
    </dgm:pt>
    <dgm:pt modelId="{B4F5DDF9-4E64-41B7-A7F5-D2FFF244E1D9}" type="pres">
      <dgm:prSet presAssocID="{9BB7ED60-3477-4D1A-992E-63A93B6C1683}" presName="Accent" presStyleLbl="parChTrans1D1" presStyleIdx="1" presStyleCnt="2"/>
      <dgm:spPr/>
    </dgm:pt>
    <dgm:pt modelId="{68F9C214-8B38-4B7A-9D7C-85734AAB15DE}" type="pres">
      <dgm:prSet presAssocID="{9BB7ED60-3477-4D1A-992E-63A93B6C1683}" presName="Child" presStyleLbl="revTx" presStyleIdx="3" presStyleCnt="4">
        <dgm:presLayoutVars>
          <dgm:chMax val="0"/>
          <dgm:chPref val="0"/>
          <dgm:bulletEnabled val="1"/>
        </dgm:presLayoutVars>
      </dgm:prSet>
      <dgm:spPr/>
    </dgm:pt>
  </dgm:ptLst>
  <dgm:cxnLst>
    <dgm:cxn modelId="{A4244B19-3631-48F7-9B3B-C1102FA3F141}" type="presOf" srcId="{2259508E-E174-431E-8617-0663637DE1A1}" destId="{D21AC969-84D2-44EC-B35C-2EDC38E3CB62}" srcOrd="0" destOrd="0" presId="urn:microsoft.com/office/officeart/2011/layout/TabList"/>
    <dgm:cxn modelId="{27EAB03F-AC6E-4C24-B43E-53112B8AF3BE}" type="presOf" srcId="{6F728246-1829-47C9-92B8-8B774377E11C}" destId="{68F9C214-8B38-4B7A-9D7C-85734AAB15DE}" srcOrd="0" destOrd="0" presId="urn:microsoft.com/office/officeart/2011/layout/TabList"/>
    <dgm:cxn modelId="{D2B97A5B-6C04-457D-9F6A-7A1785500EB3}" type="presOf" srcId="{9BB7ED60-3477-4D1A-992E-63A93B6C1683}" destId="{97CA598D-7D91-44F0-81E5-6410F92E4F85}" srcOrd="0" destOrd="0" presId="urn:microsoft.com/office/officeart/2011/layout/TabList"/>
    <dgm:cxn modelId="{01337172-CFBC-48EB-9C7B-96D579A5B789}" srcId="{3E50A71A-6ECC-4AD2-81DC-653DB4DC5609}" destId="{F20F26D1-26BB-451A-9F4F-49FF0E74BB9E}" srcOrd="0" destOrd="0" parTransId="{603840B1-B595-4E46-8950-76A8778C6E04}" sibTransId="{E8CFC568-DEF7-478B-92AE-17D51BF7402E}"/>
    <dgm:cxn modelId="{BA66DE82-FD05-405A-9FE4-AF3E46832625}" type="presOf" srcId="{0924596D-3AB7-425B-8EAF-3EB82199AC8B}" destId="{260E8214-B603-48E2-8FE7-591E1AB585FF}" srcOrd="0" destOrd="0" presId="urn:microsoft.com/office/officeart/2011/layout/TabList"/>
    <dgm:cxn modelId="{883A46A2-2DC5-478D-9DF3-FDEE79769801}" type="presOf" srcId="{3E50A71A-6ECC-4AD2-81DC-653DB4DC5609}" destId="{5CC65B91-ADEB-4ADE-98C0-930BF142160D}" srcOrd="0" destOrd="0" presId="urn:microsoft.com/office/officeart/2011/layout/TabList"/>
    <dgm:cxn modelId="{09EE9DCC-9A24-437A-8B5B-719CFBB32DA6}" srcId="{9BB7ED60-3477-4D1A-992E-63A93B6C1683}" destId="{2259508E-E174-431E-8617-0663637DE1A1}" srcOrd="0" destOrd="0" parTransId="{D2101E7E-408A-4DCB-A498-3131989A5221}" sibTransId="{E7C7FDA6-1A2C-4535-AA29-822736C049CC}"/>
    <dgm:cxn modelId="{FCA581CF-041E-4F53-9B6F-BCD7152953FF}" type="presOf" srcId="{41F7971A-61EA-41F1-AC8D-7896404F5D22}" destId="{70889713-8A28-44D7-A23E-1C28C5C51DEC}" srcOrd="0" destOrd="0" presId="urn:microsoft.com/office/officeart/2011/layout/TabList"/>
    <dgm:cxn modelId="{5B94A4DB-92A3-4DD1-9436-F917D77E5A9D}" type="presOf" srcId="{F20F26D1-26BB-451A-9F4F-49FF0E74BB9E}" destId="{0E172A9C-38E4-4446-AA2C-D8FE83AB8DA9}" srcOrd="0" destOrd="0" presId="urn:microsoft.com/office/officeart/2011/layout/TabList"/>
    <dgm:cxn modelId="{8888E6E2-5A94-4A0F-BF49-BA645601B30A}" srcId="{3E50A71A-6ECC-4AD2-81DC-653DB4DC5609}" destId="{9BB7ED60-3477-4D1A-992E-63A93B6C1683}" srcOrd="1" destOrd="0" parTransId="{0DDBB602-3B74-4D2F-8AD2-5F73297B7DF2}" sibTransId="{1072B4D1-3402-462C-A981-2AEDF6CD09E3}"/>
    <dgm:cxn modelId="{EA5E0CEF-6495-4B73-993D-31CA56BB92FF}" srcId="{F20F26D1-26BB-451A-9F4F-49FF0E74BB9E}" destId="{0924596D-3AB7-425B-8EAF-3EB82199AC8B}" srcOrd="1" destOrd="0" parTransId="{6AA206D2-A015-4AAF-B786-BEFF915FED6E}" sibTransId="{0B737A0D-0C97-4A55-AF5D-D961E858E201}"/>
    <dgm:cxn modelId="{987F0BFC-0E01-4F5E-B8B8-94EC2627DA91}" srcId="{9BB7ED60-3477-4D1A-992E-63A93B6C1683}" destId="{6F728246-1829-47C9-92B8-8B774377E11C}" srcOrd="1" destOrd="0" parTransId="{7E01086A-6197-4520-932B-01C8CF80A99C}" sibTransId="{B0A96B6E-6384-41B2-BD1E-8C8B67F4DB2E}"/>
    <dgm:cxn modelId="{84031AFF-28A9-435C-953D-09BF3C275B5F}" srcId="{F20F26D1-26BB-451A-9F4F-49FF0E74BB9E}" destId="{41F7971A-61EA-41F1-AC8D-7896404F5D22}" srcOrd="0" destOrd="0" parTransId="{441EEC76-0AEE-4CD7-9C1D-D5CBD7C7AFFF}" sibTransId="{462F43C4-B4AC-4474-B561-B52B8AA1921A}"/>
    <dgm:cxn modelId="{6EDC9F6A-20FF-4174-AB70-57341553D2B8}" type="presParOf" srcId="{5CC65B91-ADEB-4ADE-98C0-930BF142160D}" destId="{3BB99358-E2AE-4919-A1FD-C10EDD18F264}" srcOrd="0" destOrd="0" presId="urn:microsoft.com/office/officeart/2011/layout/TabList"/>
    <dgm:cxn modelId="{F70226D2-629E-4CCD-9BC1-3E44104E08B5}" type="presParOf" srcId="{3BB99358-E2AE-4919-A1FD-C10EDD18F264}" destId="{70889713-8A28-44D7-A23E-1C28C5C51DEC}" srcOrd="0" destOrd="0" presId="urn:microsoft.com/office/officeart/2011/layout/TabList"/>
    <dgm:cxn modelId="{860349F9-FCCE-4F80-80CE-8BBF23CB31EB}" type="presParOf" srcId="{3BB99358-E2AE-4919-A1FD-C10EDD18F264}" destId="{0E172A9C-38E4-4446-AA2C-D8FE83AB8DA9}" srcOrd="1" destOrd="0" presId="urn:microsoft.com/office/officeart/2011/layout/TabList"/>
    <dgm:cxn modelId="{569AF7D9-AE61-432A-BAC2-F9D18AC630D9}" type="presParOf" srcId="{3BB99358-E2AE-4919-A1FD-C10EDD18F264}" destId="{DBEF956C-9659-437A-A329-49597BEB2117}" srcOrd="2" destOrd="0" presId="urn:microsoft.com/office/officeart/2011/layout/TabList"/>
    <dgm:cxn modelId="{339CE5FD-1C5C-4569-84F3-3A2CAD6CDCB9}" type="presParOf" srcId="{5CC65B91-ADEB-4ADE-98C0-930BF142160D}" destId="{260E8214-B603-48E2-8FE7-591E1AB585FF}" srcOrd="1" destOrd="0" presId="urn:microsoft.com/office/officeart/2011/layout/TabList"/>
    <dgm:cxn modelId="{0BCFF28C-8307-4FC2-9132-0C11546D1CC4}" type="presParOf" srcId="{5CC65B91-ADEB-4ADE-98C0-930BF142160D}" destId="{56186F58-7F6D-475A-A391-EF4A14103E10}" srcOrd="2" destOrd="0" presId="urn:microsoft.com/office/officeart/2011/layout/TabList"/>
    <dgm:cxn modelId="{944322BE-D5AA-405D-A45C-384B2EBC9DAD}" type="presParOf" srcId="{5CC65B91-ADEB-4ADE-98C0-930BF142160D}" destId="{258218FC-B44F-4D66-AF6C-30923EAD9F9E}" srcOrd="3" destOrd="0" presId="urn:microsoft.com/office/officeart/2011/layout/TabList"/>
    <dgm:cxn modelId="{92D7C1E5-6F7D-40D1-B5F1-0C3B2D43F567}" type="presParOf" srcId="{258218FC-B44F-4D66-AF6C-30923EAD9F9E}" destId="{D21AC969-84D2-44EC-B35C-2EDC38E3CB62}" srcOrd="0" destOrd="0" presId="urn:microsoft.com/office/officeart/2011/layout/TabList"/>
    <dgm:cxn modelId="{19101C0E-5AC1-4535-A31E-4F02DF95A5C6}" type="presParOf" srcId="{258218FC-B44F-4D66-AF6C-30923EAD9F9E}" destId="{97CA598D-7D91-44F0-81E5-6410F92E4F85}" srcOrd="1" destOrd="0" presId="urn:microsoft.com/office/officeart/2011/layout/TabList"/>
    <dgm:cxn modelId="{F2C9D5F4-1D72-4185-A702-375E27D8239A}" type="presParOf" srcId="{258218FC-B44F-4D66-AF6C-30923EAD9F9E}" destId="{B4F5DDF9-4E64-41B7-A7F5-D2FFF244E1D9}" srcOrd="2" destOrd="0" presId="urn:microsoft.com/office/officeart/2011/layout/TabList"/>
    <dgm:cxn modelId="{27EC97E6-F10E-4403-9DC0-143DFECE7311}" type="presParOf" srcId="{5CC65B91-ADEB-4ADE-98C0-930BF142160D}" destId="{68F9C214-8B38-4B7A-9D7C-85734AAB15DE}" srcOrd="4"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49348C-135E-45C7-94E6-0CA0C77F638D}" type="doc">
      <dgm:prSet loTypeId="urn:microsoft.com/office/officeart/2005/8/layout/pyramid2" loCatId="list" qsTypeId="urn:microsoft.com/office/officeart/2005/8/quickstyle/simple1" qsCatId="simple" csTypeId="urn:microsoft.com/office/officeart/2005/8/colors/accent1_2" csCatId="accent1" phldr="1"/>
      <dgm:spPr/>
    </dgm:pt>
    <dgm:pt modelId="{75E2F1C5-804A-4ED7-BBE4-AAF1A93D789C}">
      <dgm:prSet phldrT="[Text]"/>
      <dgm:spPr/>
      <dgm:t>
        <a:bodyPr/>
        <a:lstStyle/>
        <a:p>
          <a:r>
            <a:rPr lang="en-US" dirty="0"/>
            <a:t>DPMO 87.5k</a:t>
          </a:r>
        </a:p>
      </dgm:t>
    </dgm:pt>
    <dgm:pt modelId="{BDA25204-225D-4F9B-8761-DA9D69BE657C}" type="parTrans" cxnId="{E68D62FF-CF75-4061-AF94-8E07B0182620}">
      <dgm:prSet/>
      <dgm:spPr/>
      <dgm:t>
        <a:bodyPr/>
        <a:lstStyle/>
        <a:p>
          <a:endParaRPr lang="en-US"/>
        </a:p>
      </dgm:t>
    </dgm:pt>
    <dgm:pt modelId="{81A8A4A5-391B-4A7B-AF80-07A9D7DE2608}" type="sibTrans" cxnId="{E68D62FF-CF75-4061-AF94-8E07B0182620}">
      <dgm:prSet/>
      <dgm:spPr/>
      <dgm:t>
        <a:bodyPr/>
        <a:lstStyle/>
        <a:p>
          <a:endParaRPr lang="en-US"/>
        </a:p>
      </dgm:t>
    </dgm:pt>
    <dgm:pt modelId="{90A5203F-A6FC-49A3-82A5-DD97F4AD303F}">
      <dgm:prSet phldrT="[Text]"/>
      <dgm:spPr/>
      <dgm:t>
        <a:bodyPr/>
        <a:lstStyle/>
        <a:p>
          <a:r>
            <a:rPr lang="en-US" dirty="0"/>
            <a:t>SQL=2.86</a:t>
          </a:r>
        </a:p>
      </dgm:t>
    </dgm:pt>
    <dgm:pt modelId="{F404A66F-9188-4D0D-8BCE-3AA1C75597FC}" type="parTrans" cxnId="{36ABF3B9-EBC3-4EF4-98C0-E6156AD30454}">
      <dgm:prSet/>
      <dgm:spPr/>
      <dgm:t>
        <a:bodyPr/>
        <a:lstStyle/>
        <a:p>
          <a:endParaRPr lang="en-US"/>
        </a:p>
      </dgm:t>
    </dgm:pt>
    <dgm:pt modelId="{64D6DA67-2680-42F8-B743-6EE4FA1CFD10}" type="sibTrans" cxnId="{36ABF3B9-EBC3-4EF4-98C0-E6156AD30454}">
      <dgm:prSet/>
      <dgm:spPr/>
      <dgm:t>
        <a:bodyPr/>
        <a:lstStyle/>
        <a:p>
          <a:endParaRPr lang="en-US"/>
        </a:p>
      </dgm:t>
    </dgm:pt>
    <dgm:pt modelId="{7EDF52CE-841C-4069-B83C-12A4758A90BD}" type="pres">
      <dgm:prSet presAssocID="{F449348C-135E-45C7-94E6-0CA0C77F638D}" presName="compositeShape" presStyleCnt="0">
        <dgm:presLayoutVars>
          <dgm:dir/>
          <dgm:resizeHandles/>
        </dgm:presLayoutVars>
      </dgm:prSet>
      <dgm:spPr/>
    </dgm:pt>
    <dgm:pt modelId="{E82C8C3A-0B21-436B-B082-88FE70A7193C}" type="pres">
      <dgm:prSet presAssocID="{F449348C-135E-45C7-94E6-0CA0C77F638D}" presName="pyramid" presStyleLbl="node1" presStyleIdx="0" presStyleCnt="1" custLinFactNeighborX="-1990" custLinFactNeighborY="-7518"/>
      <dgm:spPr>
        <a:solidFill>
          <a:schemeClr val="accent1">
            <a:lumMod val="60000"/>
            <a:lumOff val="40000"/>
          </a:schemeClr>
        </a:solidFill>
      </dgm:spPr>
    </dgm:pt>
    <dgm:pt modelId="{703836E2-1950-49CD-BD32-DFC908D9624E}" type="pres">
      <dgm:prSet presAssocID="{F449348C-135E-45C7-94E6-0CA0C77F638D}" presName="theList" presStyleCnt="0"/>
      <dgm:spPr/>
    </dgm:pt>
    <dgm:pt modelId="{4F8E8950-C3AC-4393-A4B5-267EC290C8F3}" type="pres">
      <dgm:prSet presAssocID="{75E2F1C5-804A-4ED7-BBE4-AAF1A93D789C}" presName="aNode" presStyleLbl="fgAcc1" presStyleIdx="0" presStyleCnt="2">
        <dgm:presLayoutVars>
          <dgm:bulletEnabled val="1"/>
        </dgm:presLayoutVars>
      </dgm:prSet>
      <dgm:spPr/>
    </dgm:pt>
    <dgm:pt modelId="{32F194A9-1F0D-48AA-B6A7-BED54EB185EF}" type="pres">
      <dgm:prSet presAssocID="{75E2F1C5-804A-4ED7-BBE4-AAF1A93D789C}" presName="aSpace" presStyleCnt="0"/>
      <dgm:spPr/>
    </dgm:pt>
    <dgm:pt modelId="{BB1AF06C-1AB9-4975-AD78-C2DF2FB0D6F6}" type="pres">
      <dgm:prSet presAssocID="{90A5203F-A6FC-49A3-82A5-DD97F4AD303F}" presName="aNode" presStyleLbl="fgAcc1" presStyleIdx="1" presStyleCnt="2">
        <dgm:presLayoutVars>
          <dgm:bulletEnabled val="1"/>
        </dgm:presLayoutVars>
      </dgm:prSet>
      <dgm:spPr/>
    </dgm:pt>
    <dgm:pt modelId="{EDA86433-90CD-4A11-B4AE-75E9AAF81AA8}" type="pres">
      <dgm:prSet presAssocID="{90A5203F-A6FC-49A3-82A5-DD97F4AD303F}" presName="aSpace" presStyleCnt="0"/>
      <dgm:spPr/>
    </dgm:pt>
  </dgm:ptLst>
  <dgm:cxnLst>
    <dgm:cxn modelId="{4D78821E-EA49-4B0F-A2FB-CED07B3D275F}" type="presOf" srcId="{F449348C-135E-45C7-94E6-0CA0C77F638D}" destId="{7EDF52CE-841C-4069-B83C-12A4758A90BD}" srcOrd="0" destOrd="0" presId="urn:microsoft.com/office/officeart/2005/8/layout/pyramid2"/>
    <dgm:cxn modelId="{C7798A25-B539-4EC0-937C-79231BAEAF1E}" type="presOf" srcId="{90A5203F-A6FC-49A3-82A5-DD97F4AD303F}" destId="{BB1AF06C-1AB9-4975-AD78-C2DF2FB0D6F6}" srcOrd="0" destOrd="0" presId="urn:microsoft.com/office/officeart/2005/8/layout/pyramid2"/>
    <dgm:cxn modelId="{F51EEE40-9DF8-4055-B1C0-E57646AA6CC7}" type="presOf" srcId="{75E2F1C5-804A-4ED7-BBE4-AAF1A93D789C}" destId="{4F8E8950-C3AC-4393-A4B5-267EC290C8F3}" srcOrd="0" destOrd="0" presId="urn:microsoft.com/office/officeart/2005/8/layout/pyramid2"/>
    <dgm:cxn modelId="{36ABF3B9-EBC3-4EF4-98C0-E6156AD30454}" srcId="{F449348C-135E-45C7-94E6-0CA0C77F638D}" destId="{90A5203F-A6FC-49A3-82A5-DD97F4AD303F}" srcOrd="1" destOrd="0" parTransId="{F404A66F-9188-4D0D-8BCE-3AA1C75597FC}" sibTransId="{64D6DA67-2680-42F8-B743-6EE4FA1CFD10}"/>
    <dgm:cxn modelId="{E68D62FF-CF75-4061-AF94-8E07B0182620}" srcId="{F449348C-135E-45C7-94E6-0CA0C77F638D}" destId="{75E2F1C5-804A-4ED7-BBE4-AAF1A93D789C}" srcOrd="0" destOrd="0" parTransId="{BDA25204-225D-4F9B-8761-DA9D69BE657C}" sibTransId="{81A8A4A5-391B-4A7B-AF80-07A9D7DE2608}"/>
    <dgm:cxn modelId="{FE5E035F-8971-42DC-BE6C-ACA2FF379E3D}" type="presParOf" srcId="{7EDF52CE-841C-4069-B83C-12A4758A90BD}" destId="{E82C8C3A-0B21-436B-B082-88FE70A7193C}" srcOrd="0" destOrd="0" presId="urn:microsoft.com/office/officeart/2005/8/layout/pyramid2"/>
    <dgm:cxn modelId="{115A7D08-B81B-4B10-A287-A6B87AED7725}" type="presParOf" srcId="{7EDF52CE-841C-4069-B83C-12A4758A90BD}" destId="{703836E2-1950-49CD-BD32-DFC908D9624E}" srcOrd="1" destOrd="0" presId="urn:microsoft.com/office/officeart/2005/8/layout/pyramid2"/>
    <dgm:cxn modelId="{D1E346D6-B81F-47A3-AFF1-4852D3078944}" type="presParOf" srcId="{703836E2-1950-49CD-BD32-DFC908D9624E}" destId="{4F8E8950-C3AC-4393-A4B5-267EC290C8F3}" srcOrd="0" destOrd="0" presId="urn:microsoft.com/office/officeart/2005/8/layout/pyramid2"/>
    <dgm:cxn modelId="{B4CC360A-CAF4-4D7E-916B-857A24716AA9}" type="presParOf" srcId="{703836E2-1950-49CD-BD32-DFC908D9624E}" destId="{32F194A9-1F0D-48AA-B6A7-BED54EB185EF}" srcOrd="1" destOrd="0" presId="urn:microsoft.com/office/officeart/2005/8/layout/pyramid2"/>
    <dgm:cxn modelId="{262A5E73-E06F-46E4-A91C-C82989BAA03C}" type="presParOf" srcId="{703836E2-1950-49CD-BD32-DFC908D9624E}" destId="{BB1AF06C-1AB9-4975-AD78-C2DF2FB0D6F6}" srcOrd="2" destOrd="0" presId="urn:microsoft.com/office/officeart/2005/8/layout/pyramid2"/>
    <dgm:cxn modelId="{D0446CE4-0A87-4B7E-A34B-422A18BF4345}" type="presParOf" srcId="{703836E2-1950-49CD-BD32-DFC908D9624E}" destId="{EDA86433-90CD-4A11-B4AE-75E9AAF81AA8}"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C8C3A-0B21-436B-B082-88FE70A7193C}">
      <dsp:nvSpPr>
        <dsp:cNvPr id="0" name=""/>
        <dsp:cNvSpPr/>
      </dsp:nvSpPr>
      <dsp:spPr>
        <a:xfrm>
          <a:off x="85499" y="0"/>
          <a:ext cx="1481008" cy="1481008"/>
        </a:xfrm>
        <a:prstGeom prst="triangle">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E8950-C3AC-4393-A4B5-267EC290C8F3}">
      <dsp:nvSpPr>
        <dsp:cNvPr id="0" name=""/>
        <dsp:cNvSpPr/>
      </dsp:nvSpPr>
      <dsp:spPr>
        <a:xfrm>
          <a:off x="855475" y="148245"/>
          <a:ext cx="962655" cy="52645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DPMO 125k</a:t>
          </a:r>
        </a:p>
      </dsp:txBody>
      <dsp:txXfrm>
        <a:off x="881174" y="173944"/>
        <a:ext cx="911257" cy="475054"/>
      </dsp:txXfrm>
    </dsp:sp>
    <dsp:sp modelId="{BB1AF06C-1AB9-4975-AD78-C2DF2FB0D6F6}">
      <dsp:nvSpPr>
        <dsp:cNvPr id="0" name=""/>
        <dsp:cNvSpPr/>
      </dsp:nvSpPr>
      <dsp:spPr>
        <a:xfrm>
          <a:off x="855475" y="740504"/>
          <a:ext cx="962655" cy="52645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SQL=2.65</a:t>
          </a:r>
        </a:p>
      </dsp:txBody>
      <dsp:txXfrm>
        <a:off x="881174" y="766203"/>
        <a:ext cx="911257" cy="475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A1DA2-159F-48AC-9C60-3A2E0527116D}">
      <dsp:nvSpPr>
        <dsp:cNvPr id="0" name=""/>
        <dsp:cNvSpPr/>
      </dsp:nvSpPr>
      <dsp:spPr>
        <a:xfrm>
          <a:off x="0" y="3656"/>
          <a:ext cx="464940"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66725">
            <a:lnSpc>
              <a:spcPct val="90000"/>
            </a:lnSpc>
            <a:spcBef>
              <a:spcPct val="0"/>
            </a:spcBef>
            <a:spcAft>
              <a:spcPct val="35000"/>
            </a:spcAft>
            <a:buNone/>
          </a:pPr>
          <a:r>
            <a:rPr lang="en-US" sz="1050" kern="1200" dirty="0"/>
            <a:t>43.26</a:t>
          </a:r>
        </a:p>
      </dsp:txBody>
      <dsp:txXfrm>
        <a:off x="0" y="3656"/>
        <a:ext cx="464940" cy="613800"/>
      </dsp:txXfrm>
    </dsp:sp>
    <dsp:sp modelId="{1952F23B-C2FC-43F3-9737-D5FCF8DA4E51}">
      <dsp:nvSpPr>
        <dsp:cNvPr id="0" name=""/>
        <dsp:cNvSpPr/>
      </dsp:nvSpPr>
      <dsp:spPr>
        <a:xfrm>
          <a:off x="464939" y="3656"/>
          <a:ext cx="92988" cy="6138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2C962B-50EC-4BB4-8810-60553F163F4E}">
      <dsp:nvSpPr>
        <dsp:cNvPr id="0" name=""/>
        <dsp:cNvSpPr/>
      </dsp:nvSpPr>
      <dsp:spPr>
        <a:xfrm>
          <a:off x="595123" y="3656"/>
          <a:ext cx="1264636" cy="613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Mean seconds per screenshot – old process</a:t>
          </a:r>
        </a:p>
      </dsp:txBody>
      <dsp:txXfrm>
        <a:off x="595123" y="3656"/>
        <a:ext cx="1264636" cy="613800"/>
      </dsp:txXfrm>
    </dsp:sp>
    <dsp:sp modelId="{95BD0DD7-19FA-4D70-9A58-9B366122CBCE}">
      <dsp:nvSpPr>
        <dsp:cNvPr id="0" name=""/>
        <dsp:cNvSpPr/>
      </dsp:nvSpPr>
      <dsp:spPr>
        <a:xfrm>
          <a:off x="0" y="729057"/>
          <a:ext cx="464940"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66725">
            <a:lnSpc>
              <a:spcPct val="90000"/>
            </a:lnSpc>
            <a:spcBef>
              <a:spcPct val="0"/>
            </a:spcBef>
            <a:spcAft>
              <a:spcPct val="35000"/>
            </a:spcAft>
            <a:buNone/>
          </a:pPr>
          <a:r>
            <a:rPr lang="en-US" sz="1050" kern="1200" dirty="0"/>
            <a:t>16.22</a:t>
          </a:r>
        </a:p>
      </dsp:txBody>
      <dsp:txXfrm>
        <a:off x="0" y="729057"/>
        <a:ext cx="464940" cy="613800"/>
      </dsp:txXfrm>
    </dsp:sp>
    <dsp:sp modelId="{295DEC94-A31A-411B-9CBA-01BB4F4CDC04}">
      <dsp:nvSpPr>
        <dsp:cNvPr id="0" name=""/>
        <dsp:cNvSpPr/>
      </dsp:nvSpPr>
      <dsp:spPr>
        <a:xfrm>
          <a:off x="464939" y="729057"/>
          <a:ext cx="92988" cy="6138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1EE1AA-52C8-463D-A449-FFA89A55CA04}">
      <dsp:nvSpPr>
        <dsp:cNvPr id="0" name=""/>
        <dsp:cNvSpPr/>
      </dsp:nvSpPr>
      <dsp:spPr>
        <a:xfrm>
          <a:off x="595123" y="729057"/>
          <a:ext cx="1264636" cy="613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Mean seconds per screenshot – new process</a:t>
          </a:r>
        </a:p>
      </dsp:txBody>
      <dsp:txXfrm>
        <a:off x="595123" y="729057"/>
        <a:ext cx="1264636" cy="613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5DDF9-4E64-41B7-A7F5-D2FFF244E1D9}">
      <dsp:nvSpPr>
        <dsp:cNvPr id="0" name=""/>
        <dsp:cNvSpPr/>
      </dsp:nvSpPr>
      <dsp:spPr>
        <a:xfrm>
          <a:off x="0" y="815589"/>
          <a:ext cx="1903195"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EF956C-9659-437A-A329-49597BEB2117}">
      <dsp:nvSpPr>
        <dsp:cNvPr id="0" name=""/>
        <dsp:cNvSpPr/>
      </dsp:nvSpPr>
      <dsp:spPr>
        <a:xfrm>
          <a:off x="0" y="201608"/>
          <a:ext cx="1903195"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889713-8A28-44D7-A23E-1C28C5C51DEC}">
      <dsp:nvSpPr>
        <dsp:cNvPr id="0" name=""/>
        <dsp:cNvSpPr/>
      </dsp:nvSpPr>
      <dsp:spPr>
        <a:xfrm>
          <a:off x="494830" y="322"/>
          <a:ext cx="1408364" cy="20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444500">
            <a:lnSpc>
              <a:spcPct val="90000"/>
            </a:lnSpc>
            <a:spcBef>
              <a:spcPct val="0"/>
            </a:spcBef>
            <a:spcAft>
              <a:spcPct val="35000"/>
            </a:spcAft>
            <a:buNone/>
          </a:pPr>
          <a:r>
            <a:rPr lang="en-US" sz="1000" kern="1200" dirty="0"/>
            <a:t>Average Seconds</a:t>
          </a:r>
        </a:p>
      </dsp:txBody>
      <dsp:txXfrm>
        <a:off x="494830" y="322"/>
        <a:ext cx="1408364" cy="201285"/>
      </dsp:txXfrm>
    </dsp:sp>
    <dsp:sp modelId="{0E172A9C-38E4-4446-AA2C-D8FE83AB8DA9}">
      <dsp:nvSpPr>
        <dsp:cNvPr id="0" name=""/>
        <dsp:cNvSpPr/>
      </dsp:nvSpPr>
      <dsp:spPr>
        <a:xfrm>
          <a:off x="0" y="322"/>
          <a:ext cx="494830" cy="20128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54.21</a:t>
          </a:r>
        </a:p>
      </dsp:txBody>
      <dsp:txXfrm>
        <a:off x="9828" y="10150"/>
        <a:ext cx="475174" cy="191457"/>
      </dsp:txXfrm>
    </dsp:sp>
    <dsp:sp modelId="{260E8214-B603-48E2-8FE7-591E1AB585FF}">
      <dsp:nvSpPr>
        <dsp:cNvPr id="0" name=""/>
        <dsp:cNvSpPr/>
      </dsp:nvSpPr>
      <dsp:spPr>
        <a:xfrm>
          <a:off x="0" y="201608"/>
          <a:ext cx="1903195" cy="402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355600">
            <a:lnSpc>
              <a:spcPct val="90000"/>
            </a:lnSpc>
            <a:spcBef>
              <a:spcPct val="0"/>
            </a:spcBef>
            <a:spcAft>
              <a:spcPct val="15000"/>
            </a:spcAft>
            <a:buChar char="•"/>
          </a:pPr>
          <a:r>
            <a:rPr lang="en-US" sz="800" kern="1200" dirty="0"/>
            <a:t>Old documentation process</a:t>
          </a:r>
        </a:p>
      </dsp:txBody>
      <dsp:txXfrm>
        <a:off x="0" y="201608"/>
        <a:ext cx="1903195" cy="402631"/>
      </dsp:txXfrm>
    </dsp:sp>
    <dsp:sp modelId="{D21AC969-84D2-44EC-B35C-2EDC38E3CB62}">
      <dsp:nvSpPr>
        <dsp:cNvPr id="0" name=""/>
        <dsp:cNvSpPr/>
      </dsp:nvSpPr>
      <dsp:spPr>
        <a:xfrm>
          <a:off x="494830" y="614303"/>
          <a:ext cx="1408364" cy="201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444500">
            <a:lnSpc>
              <a:spcPct val="90000"/>
            </a:lnSpc>
            <a:spcBef>
              <a:spcPct val="0"/>
            </a:spcBef>
            <a:spcAft>
              <a:spcPct val="35000"/>
            </a:spcAft>
            <a:buNone/>
          </a:pPr>
          <a:r>
            <a:rPr lang="en-US" sz="1000" kern="1200" dirty="0"/>
            <a:t>Average Seconds</a:t>
          </a:r>
        </a:p>
      </dsp:txBody>
      <dsp:txXfrm>
        <a:off x="494830" y="614303"/>
        <a:ext cx="1408364" cy="201285"/>
      </dsp:txXfrm>
    </dsp:sp>
    <dsp:sp modelId="{97CA598D-7D91-44F0-81E5-6410F92E4F85}">
      <dsp:nvSpPr>
        <dsp:cNvPr id="0" name=""/>
        <dsp:cNvSpPr/>
      </dsp:nvSpPr>
      <dsp:spPr>
        <a:xfrm>
          <a:off x="0" y="614303"/>
          <a:ext cx="494830" cy="20128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12.63</a:t>
          </a:r>
        </a:p>
      </dsp:txBody>
      <dsp:txXfrm>
        <a:off x="9828" y="624131"/>
        <a:ext cx="475174" cy="191457"/>
      </dsp:txXfrm>
    </dsp:sp>
    <dsp:sp modelId="{68F9C214-8B38-4B7A-9D7C-85734AAB15DE}">
      <dsp:nvSpPr>
        <dsp:cNvPr id="0" name=""/>
        <dsp:cNvSpPr/>
      </dsp:nvSpPr>
      <dsp:spPr>
        <a:xfrm>
          <a:off x="0" y="815589"/>
          <a:ext cx="1903195" cy="402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355600">
            <a:lnSpc>
              <a:spcPct val="90000"/>
            </a:lnSpc>
            <a:spcBef>
              <a:spcPct val="0"/>
            </a:spcBef>
            <a:spcAft>
              <a:spcPct val="15000"/>
            </a:spcAft>
            <a:buChar char="•"/>
          </a:pPr>
          <a:r>
            <a:rPr lang="en-US" sz="800" kern="1200" dirty="0"/>
            <a:t>New documentation process</a:t>
          </a:r>
        </a:p>
      </dsp:txBody>
      <dsp:txXfrm>
        <a:off x="0" y="815589"/>
        <a:ext cx="1903195" cy="4026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C8C3A-0B21-436B-B082-88FE70A7193C}">
      <dsp:nvSpPr>
        <dsp:cNvPr id="0" name=""/>
        <dsp:cNvSpPr/>
      </dsp:nvSpPr>
      <dsp:spPr>
        <a:xfrm>
          <a:off x="0" y="0"/>
          <a:ext cx="3562916" cy="3767153"/>
        </a:xfrm>
        <a:prstGeom prst="triangle">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E8950-C3AC-4393-A4B5-267EC290C8F3}">
      <dsp:nvSpPr>
        <dsp:cNvPr id="0" name=""/>
        <dsp:cNvSpPr/>
      </dsp:nvSpPr>
      <dsp:spPr>
        <a:xfrm>
          <a:off x="1781458" y="377083"/>
          <a:ext cx="2315895" cy="13391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DPMO 125k</a:t>
          </a:r>
        </a:p>
      </dsp:txBody>
      <dsp:txXfrm>
        <a:off x="1846828" y="442453"/>
        <a:ext cx="2185155" cy="1208365"/>
      </dsp:txXfrm>
    </dsp:sp>
    <dsp:sp modelId="{BB1AF06C-1AB9-4975-AD78-C2DF2FB0D6F6}">
      <dsp:nvSpPr>
        <dsp:cNvPr id="0" name=""/>
        <dsp:cNvSpPr/>
      </dsp:nvSpPr>
      <dsp:spPr>
        <a:xfrm>
          <a:off x="1781458" y="1883576"/>
          <a:ext cx="2315895" cy="13391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SQL=2.65</a:t>
          </a:r>
        </a:p>
      </dsp:txBody>
      <dsp:txXfrm>
        <a:off x="1846828" y="1948946"/>
        <a:ext cx="2185155" cy="12083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A1DA2-159F-48AC-9C60-3A2E0527116D}">
      <dsp:nvSpPr>
        <dsp:cNvPr id="0" name=""/>
        <dsp:cNvSpPr/>
      </dsp:nvSpPr>
      <dsp:spPr>
        <a:xfrm>
          <a:off x="0" y="21060"/>
          <a:ext cx="1106938"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43.26</a:t>
          </a:r>
        </a:p>
      </dsp:txBody>
      <dsp:txXfrm>
        <a:off x="0" y="21060"/>
        <a:ext cx="1106938" cy="910800"/>
      </dsp:txXfrm>
    </dsp:sp>
    <dsp:sp modelId="{1952F23B-C2FC-43F3-9737-D5FCF8DA4E51}">
      <dsp:nvSpPr>
        <dsp:cNvPr id="0" name=""/>
        <dsp:cNvSpPr/>
      </dsp:nvSpPr>
      <dsp:spPr>
        <a:xfrm>
          <a:off x="1106938" y="21060"/>
          <a:ext cx="221387" cy="9108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2C962B-50EC-4BB4-8810-60553F163F4E}">
      <dsp:nvSpPr>
        <dsp:cNvPr id="0" name=""/>
        <dsp:cNvSpPr/>
      </dsp:nvSpPr>
      <dsp:spPr>
        <a:xfrm>
          <a:off x="1416881" y="21060"/>
          <a:ext cx="3010873" cy="910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Mean seconds per screenshot – old process</a:t>
          </a:r>
        </a:p>
      </dsp:txBody>
      <dsp:txXfrm>
        <a:off x="1416881" y="21060"/>
        <a:ext cx="3010873" cy="910800"/>
      </dsp:txXfrm>
    </dsp:sp>
    <dsp:sp modelId="{95BD0DD7-19FA-4D70-9A58-9B366122CBCE}">
      <dsp:nvSpPr>
        <dsp:cNvPr id="0" name=""/>
        <dsp:cNvSpPr/>
      </dsp:nvSpPr>
      <dsp:spPr>
        <a:xfrm>
          <a:off x="0" y="1097460"/>
          <a:ext cx="1106938"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16.22</a:t>
          </a:r>
        </a:p>
      </dsp:txBody>
      <dsp:txXfrm>
        <a:off x="0" y="1097460"/>
        <a:ext cx="1106938" cy="910800"/>
      </dsp:txXfrm>
    </dsp:sp>
    <dsp:sp modelId="{295DEC94-A31A-411B-9CBA-01BB4F4CDC04}">
      <dsp:nvSpPr>
        <dsp:cNvPr id="0" name=""/>
        <dsp:cNvSpPr/>
      </dsp:nvSpPr>
      <dsp:spPr>
        <a:xfrm>
          <a:off x="1106938" y="1097460"/>
          <a:ext cx="221387" cy="9108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1EE1AA-52C8-463D-A449-FFA89A55CA04}">
      <dsp:nvSpPr>
        <dsp:cNvPr id="0" name=""/>
        <dsp:cNvSpPr/>
      </dsp:nvSpPr>
      <dsp:spPr>
        <a:xfrm>
          <a:off x="1416881" y="1097460"/>
          <a:ext cx="3010873" cy="910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Mean seconds per screenshot – new process</a:t>
          </a:r>
        </a:p>
      </dsp:txBody>
      <dsp:txXfrm>
        <a:off x="1416881" y="1097460"/>
        <a:ext cx="3010873" cy="910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5DDF9-4E64-41B7-A7F5-D2FFF244E1D9}">
      <dsp:nvSpPr>
        <dsp:cNvPr id="0" name=""/>
        <dsp:cNvSpPr/>
      </dsp:nvSpPr>
      <dsp:spPr>
        <a:xfrm>
          <a:off x="0" y="1776434"/>
          <a:ext cx="37842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EF956C-9659-437A-A329-49597BEB2117}">
      <dsp:nvSpPr>
        <dsp:cNvPr id="0" name=""/>
        <dsp:cNvSpPr/>
      </dsp:nvSpPr>
      <dsp:spPr>
        <a:xfrm>
          <a:off x="0" y="439122"/>
          <a:ext cx="37842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889713-8A28-44D7-A23E-1C28C5C51DEC}">
      <dsp:nvSpPr>
        <dsp:cNvPr id="0" name=""/>
        <dsp:cNvSpPr/>
      </dsp:nvSpPr>
      <dsp:spPr>
        <a:xfrm>
          <a:off x="983892" y="703"/>
          <a:ext cx="2800308" cy="438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kern="1200" dirty="0"/>
            <a:t>Average Seconds</a:t>
          </a:r>
        </a:p>
      </dsp:txBody>
      <dsp:txXfrm>
        <a:off x="983892" y="703"/>
        <a:ext cx="2800308" cy="438419"/>
      </dsp:txXfrm>
    </dsp:sp>
    <dsp:sp modelId="{0E172A9C-38E4-4446-AA2C-D8FE83AB8DA9}">
      <dsp:nvSpPr>
        <dsp:cNvPr id="0" name=""/>
        <dsp:cNvSpPr/>
      </dsp:nvSpPr>
      <dsp:spPr>
        <a:xfrm>
          <a:off x="0" y="703"/>
          <a:ext cx="983892" cy="43841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54.21</a:t>
          </a:r>
        </a:p>
      </dsp:txBody>
      <dsp:txXfrm>
        <a:off x="21406" y="22109"/>
        <a:ext cx="941080" cy="417013"/>
      </dsp:txXfrm>
    </dsp:sp>
    <dsp:sp modelId="{260E8214-B603-48E2-8FE7-591E1AB585FF}">
      <dsp:nvSpPr>
        <dsp:cNvPr id="0" name=""/>
        <dsp:cNvSpPr/>
      </dsp:nvSpPr>
      <dsp:spPr>
        <a:xfrm>
          <a:off x="0" y="439122"/>
          <a:ext cx="3784201" cy="876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Old documentation process</a:t>
          </a:r>
        </a:p>
      </dsp:txBody>
      <dsp:txXfrm>
        <a:off x="0" y="439122"/>
        <a:ext cx="3784201" cy="876971"/>
      </dsp:txXfrm>
    </dsp:sp>
    <dsp:sp modelId="{D21AC969-84D2-44EC-B35C-2EDC38E3CB62}">
      <dsp:nvSpPr>
        <dsp:cNvPr id="0" name=""/>
        <dsp:cNvSpPr/>
      </dsp:nvSpPr>
      <dsp:spPr>
        <a:xfrm>
          <a:off x="983892" y="1338014"/>
          <a:ext cx="2800308" cy="438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US" sz="2300" kern="1200" dirty="0"/>
            <a:t>Average Seconds</a:t>
          </a:r>
        </a:p>
      </dsp:txBody>
      <dsp:txXfrm>
        <a:off x="983892" y="1338014"/>
        <a:ext cx="2800308" cy="438419"/>
      </dsp:txXfrm>
    </dsp:sp>
    <dsp:sp modelId="{97CA598D-7D91-44F0-81E5-6410F92E4F85}">
      <dsp:nvSpPr>
        <dsp:cNvPr id="0" name=""/>
        <dsp:cNvSpPr/>
      </dsp:nvSpPr>
      <dsp:spPr>
        <a:xfrm>
          <a:off x="0" y="1338014"/>
          <a:ext cx="983892" cy="438419"/>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35000"/>
            </a:spcAft>
            <a:buNone/>
          </a:pPr>
          <a:r>
            <a:rPr lang="en-US" sz="2300" kern="1200" dirty="0"/>
            <a:t>12.63</a:t>
          </a:r>
        </a:p>
      </dsp:txBody>
      <dsp:txXfrm>
        <a:off x="21406" y="1359420"/>
        <a:ext cx="941080" cy="417013"/>
      </dsp:txXfrm>
    </dsp:sp>
    <dsp:sp modelId="{68F9C214-8B38-4B7A-9D7C-85734AAB15DE}">
      <dsp:nvSpPr>
        <dsp:cNvPr id="0" name=""/>
        <dsp:cNvSpPr/>
      </dsp:nvSpPr>
      <dsp:spPr>
        <a:xfrm>
          <a:off x="0" y="1776434"/>
          <a:ext cx="3784201" cy="876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New documentation process</a:t>
          </a:r>
        </a:p>
      </dsp:txBody>
      <dsp:txXfrm>
        <a:off x="0" y="1776434"/>
        <a:ext cx="3784201" cy="8769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C8C3A-0B21-436B-B082-88FE70A7193C}">
      <dsp:nvSpPr>
        <dsp:cNvPr id="0" name=""/>
        <dsp:cNvSpPr/>
      </dsp:nvSpPr>
      <dsp:spPr>
        <a:xfrm>
          <a:off x="0" y="0"/>
          <a:ext cx="3562916" cy="3767153"/>
        </a:xfrm>
        <a:prstGeom prst="triangl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E8950-C3AC-4393-A4B5-267EC290C8F3}">
      <dsp:nvSpPr>
        <dsp:cNvPr id="0" name=""/>
        <dsp:cNvSpPr/>
      </dsp:nvSpPr>
      <dsp:spPr>
        <a:xfrm>
          <a:off x="1781458" y="377083"/>
          <a:ext cx="2315895" cy="13391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DPMO 87.5k</a:t>
          </a:r>
        </a:p>
      </dsp:txBody>
      <dsp:txXfrm>
        <a:off x="1846828" y="442453"/>
        <a:ext cx="2185155" cy="1208365"/>
      </dsp:txXfrm>
    </dsp:sp>
    <dsp:sp modelId="{BB1AF06C-1AB9-4975-AD78-C2DF2FB0D6F6}">
      <dsp:nvSpPr>
        <dsp:cNvPr id="0" name=""/>
        <dsp:cNvSpPr/>
      </dsp:nvSpPr>
      <dsp:spPr>
        <a:xfrm>
          <a:off x="1781458" y="1883576"/>
          <a:ext cx="2315895" cy="13391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SQL=2.86</a:t>
          </a:r>
        </a:p>
      </dsp:txBody>
      <dsp:txXfrm>
        <a:off x="1846828" y="1948946"/>
        <a:ext cx="2185155" cy="120836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9A8E-031A-430F-96E7-1B03119692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01B20-EC12-4D04-A29C-56C6532EE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BCF18-922F-4EF8-8AEF-F234F750AE71}"/>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5" name="Footer Placeholder 4">
            <a:extLst>
              <a:ext uri="{FF2B5EF4-FFF2-40B4-BE49-F238E27FC236}">
                <a16:creationId xmlns:a16="http://schemas.microsoft.com/office/drawing/2014/main" id="{3F6D4023-61C1-4031-83ED-DBD6029EF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A61DA-7301-4305-A6BF-B31836EB7D88}"/>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349830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2F0D-D94E-435F-A4C0-ECDE333AB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C4A6AF-768F-44FF-819D-11D5495EAE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F8E20-8DA4-4419-A16B-C918C18239AD}"/>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5" name="Footer Placeholder 4">
            <a:extLst>
              <a:ext uri="{FF2B5EF4-FFF2-40B4-BE49-F238E27FC236}">
                <a16:creationId xmlns:a16="http://schemas.microsoft.com/office/drawing/2014/main" id="{D739C7A4-C5B8-452B-B6D4-3136C65A6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5E073-CA8D-46EE-A19F-BEA26182C7F2}"/>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147892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40E40-6B97-4255-BD78-8B4AB5CF0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5FD69-69EA-4418-BA5F-216205D835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10433-2457-406C-9B35-3237F3A20242}"/>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5" name="Footer Placeholder 4">
            <a:extLst>
              <a:ext uri="{FF2B5EF4-FFF2-40B4-BE49-F238E27FC236}">
                <a16:creationId xmlns:a16="http://schemas.microsoft.com/office/drawing/2014/main" id="{FF7B46CE-8F0D-4135-B4EE-02B6EBA0E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CF2AD-644D-43E7-B2F5-3FAA019D5E5E}"/>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169448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FB7C-D294-4EEB-B801-0E3B36743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02845-4FB1-44DD-A318-EBEA0D4E98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84BA0-2E9F-4ACD-A8BC-2C5C9BD4DBAD}"/>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5" name="Footer Placeholder 4">
            <a:extLst>
              <a:ext uri="{FF2B5EF4-FFF2-40B4-BE49-F238E27FC236}">
                <a16:creationId xmlns:a16="http://schemas.microsoft.com/office/drawing/2014/main" id="{F6366168-0CA3-4795-ABC5-579013B20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948B-F3D0-45B4-B9EC-6E1C6BFC3007}"/>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68097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5274-44F1-4B6A-8E1D-65B4568A6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0A6BD4-11FD-43A5-8900-C473253F3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690892-BC82-4B2B-991D-3E65B2411E28}"/>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5" name="Footer Placeholder 4">
            <a:extLst>
              <a:ext uri="{FF2B5EF4-FFF2-40B4-BE49-F238E27FC236}">
                <a16:creationId xmlns:a16="http://schemas.microsoft.com/office/drawing/2014/main" id="{3F6832FC-A257-459C-8A6B-FCD854F00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AA0EF-A872-4D55-B284-BCCAC1DCDC80}"/>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159716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0DD9-714F-4033-A801-73F48438D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B4C06-9086-4CFA-B2DD-0D6F6E3EB1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20F3C-7967-427D-B39A-3A52BF92EF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B1915-531E-40AE-BFE1-94BE6F366B5C}"/>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6" name="Footer Placeholder 5">
            <a:extLst>
              <a:ext uri="{FF2B5EF4-FFF2-40B4-BE49-F238E27FC236}">
                <a16:creationId xmlns:a16="http://schemas.microsoft.com/office/drawing/2014/main" id="{A26F7AB5-4683-4A06-842F-823ACDB6B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C1918-0055-480C-98CE-927F47562C7F}"/>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277964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F525-7EA3-4CDB-92DA-4F6678D809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2F9A5-149B-4667-BA79-453C8826E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6BEFB3-2AC5-40DD-8A0B-366BE3B475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366F65-98A9-407C-9F34-9F738513F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F174BC-FEF7-4D9D-A7F3-83D302992A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0CAC8-A534-4044-A7ED-C792F88424AF}"/>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8" name="Footer Placeholder 7">
            <a:extLst>
              <a:ext uri="{FF2B5EF4-FFF2-40B4-BE49-F238E27FC236}">
                <a16:creationId xmlns:a16="http://schemas.microsoft.com/office/drawing/2014/main" id="{94ABD4D6-10A5-430D-B2F1-1CB066E478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5A2F35-1217-4703-8772-6EDAA73D8B05}"/>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9265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192-D763-462A-8E1A-6488E08087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2BEB-1AE7-40D9-AA0A-C2493210A3A3}"/>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4" name="Footer Placeholder 3">
            <a:extLst>
              <a:ext uri="{FF2B5EF4-FFF2-40B4-BE49-F238E27FC236}">
                <a16:creationId xmlns:a16="http://schemas.microsoft.com/office/drawing/2014/main" id="{0D1FEB85-6EB3-4FBB-9F01-E2A2FC4306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52CABD-4103-4CCF-B803-6A603677E513}"/>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194525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0190E1-563A-4304-8B43-16E11F400E8B}"/>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3" name="Footer Placeholder 2">
            <a:extLst>
              <a:ext uri="{FF2B5EF4-FFF2-40B4-BE49-F238E27FC236}">
                <a16:creationId xmlns:a16="http://schemas.microsoft.com/office/drawing/2014/main" id="{BC6F9D51-5925-46B9-B2B3-CD343C090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E8A336-0102-4216-A71A-FFB473839721}"/>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361406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0D4C-D396-4530-A8EB-E1BA93B9E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A7B52E-D241-49C0-90D3-AA5801933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D5BFB-C941-422D-A411-DAD5486AD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4E9B9B-9386-4680-BBBB-C3B93D53B29A}"/>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6" name="Footer Placeholder 5">
            <a:extLst>
              <a:ext uri="{FF2B5EF4-FFF2-40B4-BE49-F238E27FC236}">
                <a16:creationId xmlns:a16="http://schemas.microsoft.com/office/drawing/2014/main" id="{ED72002E-B8D4-4320-B2D7-A13954D43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BF0C7-4C18-488D-8C45-B530855BE297}"/>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386369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29EB-B870-4E10-958B-0DCBF7C3E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D9A22D-1FDC-4E7F-9B15-50B8D08D9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9F662-A533-4037-AD06-507A316CF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8E8720-A30B-4345-959E-D9A900D83262}"/>
              </a:ext>
            </a:extLst>
          </p:cNvPr>
          <p:cNvSpPr>
            <a:spLocks noGrp="1"/>
          </p:cNvSpPr>
          <p:nvPr>
            <p:ph type="dt" sz="half" idx="10"/>
          </p:nvPr>
        </p:nvSpPr>
        <p:spPr/>
        <p:txBody>
          <a:bodyPr/>
          <a:lstStyle/>
          <a:p>
            <a:fld id="{35AA7E20-FAFF-47E1-958D-6FD00B089567}" type="datetimeFigureOut">
              <a:rPr lang="en-US" smtClean="0"/>
              <a:t>9/15/2018</a:t>
            </a:fld>
            <a:endParaRPr lang="en-US"/>
          </a:p>
        </p:txBody>
      </p:sp>
      <p:sp>
        <p:nvSpPr>
          <p:cNvPr id="6" name="Footer Placeholder 5">
            <a:extLst>
              <a:ext uri="{FF2B5EF4-FFF2-40B4-BE49-F238E27FC236}">
                <a16:creationId xmlns:a16="http://schemas.microsoft.com/office/drawing/2014/main" id="{3DFB36E7-C01D-446F-9B51-5BC55BA85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22FF0-5CAA-472D-AB2C-DB674005FA87}"/>
              </a:ext>
            </a:extLst>
          </p:cNvPr>
          <p:cNvSpPr>
            <a:spLocks noGrp="1"/>
          </p:cNvSpPr>
          <p:nvPr>
            <p:ph type="sldNum" sz="quarter" idx="12"/>
          </p:nvPr>
        </p:nvSpPr>
        <p:spPr/>
        <p:txBody>
          <a:bodyPr/>
          <a:lstStyle/>
          <a:p>
            <a:fld id="{1E3C4858-DE49-4EBC-8170-2B645F7005C7}" type="slidenum">
              <a:rPr lang="en-US" smtClean="0"/>
              <a:t>‹#›</a:t>
            </a:fld>
            <a:endParaRPr lang="en-US"/>
          </a:p>
        </p:txBody>
      </p:sp>
    </p:spTree>
    <p:extLst>
      <p:ext uri="{BB962C8B-B14F-4D97-AF65-F5344CB8AC3E}">
        <p14:creationId xmlns:p14="http://schemas.microsoft.com/office/powerpoint/2010/main" val="205032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F66F56-2BE6-4854-99AD-7A5A3649F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C5F5E4-73D9-4712-890B-6195DFFD9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2E46B-4810-42B1-AF0B-75CB15CD2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A7E20-FAFF-47E1-958D-6FD00B089567}" type="datetimeFigureOut">
              <a:rPr lang="en-US" smtClean="0"/>
              <a:t>9/15/2018</a:t>
            </a:fld>
            <a:endParaRPr lang="en-US"/>
          </a:p>
        </p:txBody>
      </p:sp>
      <p:sp>
        <p:nvSpPr>
          <p:cNvPr id="5" name="Footer Placeholder 4">
            <a:extLst>
              <a:ext uri="{FF2B5EF4-FFF2-40B4-BE49-F238E27FC236}">
                <a16:creationId xmlns:a16="http://schemas.microsoft.com/office/drawing/2014/main" id="{6DAAE058-310F-4317-96E4-E6854B970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3661F-C751-44B6-AD00-FA90FBBF0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C4858-DE49-4EBC-8170-2B645F7005C7}" type="slidenum">
              <a:rPr lang="en-US" smtClean="0"/>
              <a:t>‹#›</a:t>
            </a:fld>
            <a:endParaRPr lang="en-US"/>
          </a:p>
        </p:txBody>
      </p:sp>
    </p:spTree>
    <p:extLst>
      <p:ext uri="{BB962C8B-B14F-4D97-AF65-F5344CB8AC3E}">
        <p14:creationId xmlns:p14="http://schemas.microsoft.com/office/powerpoint/2010/main" val="333992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image" Target="../media/image2.PNG"/><Relationship Id="rId21" Type="http://schemas.openxmlformats.org/officeDocument/2006/relationships/image" Target="../media/image4.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image" Target="../media/image1.png"/><Relationship Id="rId16" Type="http://schemas.openxmlformats.org/officeDocument/2006/relationships/diagramLayout" Target="../diagrams/layout3.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chart" Target="../charts/chart1.xml"/><Relationship Id="rId9" Type="http://schemas.microsoft.com/office/2007/relationships/diagramDrawing" Target="../diagrams/drawing1.xml"/><Relationship Id="rId14" Type="http://schemas.microsoft.com/office/2007/relationships/diagramDrawing" Target="../diagrams/drawing2.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977575-6000-40A3-977B-7B42A2DF7DCB}"/>
              </a:ext>
            </a:extLst>
          </p:cNvPr>
          <p:cNvSpPr txBox="1">
            <a:spLocks/>
          </p:cNvSpPr>
          <p:nvPr/>
        </p:nvSpPr>
        <p:spPr>
          <a:xfrm>
            <a:off x="865946" y="1473182"/>
            <a:ext cx="1762098" cy="523220"/>
          </a:xfrm>
          <a:prstGeom prst="rect">
            <a:avLst/>
          </a:prstGeom>
          <a:solidFill>
            <a:schemeClr val="accent6">
              <a:lumMod val="75000"/>
            </a:schemeClr>
          </a:solidFill>
        </p:spPr>
        <p:txBody>
          <a:bodyPr anchor="ctr">
            <a:normAutofit/>
          </a:bodyPr>
          <a:lstStyle>
            <a:lvl1pPr algn="ctr" defTabSz="914400" rtl="0" eaLnBrk="1" latinLnBrk="0" hangingPunct="1">
              <a:lnSpc>
                <a:spcPct val="90000"/>
              </a:lnSpc>
              <a:spcBef>
                <a:spcPct val="0"/>
              </a:spcBef>
              <a:buNone/>
              <a:defRPr sz="1800" b="1" kern="1200">
                <a:solidFill>
                  <a:schemeClr val="bg1"/>
                </a:solidFill>
                <a:latin typeface="+mj-lt"/>
                <a:ea typeface="+mj-ea"/>
                <a:cs typeface="+mj-cs"/>
              </a:defRPr>
            </a:lvl1pPr>
          </a:lstStyle>
          <a:p>
            <a:r>
              <a:rPr lang="en-US"/>
              <a:t>Define</a:t>
            </a:r>
            <a:endParaRPr lang="en-US" dirty="0"/>
          </a:p>
        </p:txBody>
      </p:sp>
      <p:sp>
        <p:nvSpPr>
          <p:cNvPr id="5" name="Text Placeholder 3">
            <a:extLst>
              <a:ext uri="{FF2B5EF4-FFF2-40B4-BE49-F238E27FC236}">
                <a16:creationId xmlns:a16="http://schemas.microsoft.com/office/drawing/2014/main" id="{58F80036-DFAB-4DA2-A36D-0DDE28AAF08C}"/>
              </a:ext>
            </a:extLst>
          </p:cNvPr>
          <p:cNvSpPr txBox="1">
            <a:spLocks/>
          </p:cNvSpPr>
          <p:nvPr/>
        </p:nvSpPr>
        <p:spPr>
          <a:xfrm>
            <a:off x="849302" y="2222645"/>
            <a:ext cx="1762098" cy="182940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100" b="1" u="sng" kern="1200">
                <a:solidFill>
                  <a:schemeClr val="accent6">
                    <a:lumMod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t>Problem Statement</a:t>
            </a:r>
          </a:p>
          <a:p>
            <a:r>
              <a:rPr lang="en-US" sz="1200" b="0" u="none" dirty="0">
                <a:solidFill>
                  <a:schemeClr val="bg1"/>
                </a:solidFill>
              </a:rPr>
              <a:t>Analyzing the details report for cost and usage bucketing errors and/or inconsistencies, and correcting the errors, is a long process that needs to be standardized for efficiency and training.</a:t>
            </a:r>
          </a:p>
          <a:p>
            <a:endParaRPr lang="en-US" b="0" u="none" dirty="0"/>
          </a:p>
          <a:p>
            <a:endParaRPr lang="en-US" b="0" u="none" dirty="0"/>
          </a:p>
        </p:txBody>
      </p:sp>
      <p:sp>
        <p:nvSpPr>
          <p:cNvPr id="6" name="TextBox 5">
            <a:extLst>
              <a:ext uri="{FF2B5EF4-FFF2-40B4-BE49-F238E27FC236}">
                <a16:creationId xmlns:a16="http://schemas.microsoft.com/office/drawing/2014/main" id="{794B0F87-4482-4DFF-B52F-F33079B9F113}"/>
              </a:ext>
            </a:extLst>
          </p:cNvPr>
          <p:cNvSpPr txBox="1"/>
          <p:nvPr/>
        </p:nvSpPr>
        <p:spPr>
          <a:xfrm>
            <a:off x="839786" y="249180"/>
            <a:ext cx="10349145" cy="523220"/>
          </a:xfrm>
          <a:prstGeom prst="rect">
            <a:avLst/>
          </a:prstGeom>
          <a:solidFill>
            <a:schemeClr val="accent6">
              <a:lumMod val="75000"/>
            </a:schemeClr>
          </a:solidFill>
        </p:spPr>
        <p:txBody>
          <a:bodyPr wrap="square" rtlCol="0">
            <a:spAutoFit/>
          </a:bodyPr>
          <a:lstStyle/>
          <a:p>
            <a:pPr algn="ctr"/>
            <a:r>
              <a:rPr lang="en-US" dirty="0">
                <a:solidFill>
                  <a:schemeClr val="bg1"/>
                </a:solidFill>
              </a:rPr>
              <a:t>Reduce Submission Time of Data Review Requests</a:t>
            </a:r>
          </a:p>
          <a:p>
            <a:pPr algn="ctr"/>
            <a:r>
              <a:rPr lang="en-US" sz="1000" dirty="0">
                <a:solidFill>
                  <a:schemeClr val="bg1"/>
                </a:solidFill>
              </a:rPr>
              <a:t>Process Owner: Michael Morales</a:t>
            </a:r>
          </a:p>
        </p:txBody>
      </p:sp>
      <p:sp>
        <p:nvSpPr>
          <p:cNvPr id="7" name="Title 1">
            <a:extLst>
              <a:ext uri="{FF2B5EF4-FFF2-40B4-BE49-F238E27FC236}">
                <a16:creationId xmlns:a16="http://schemas.microsoft.com/office/drawing/2014/main" id="{28363B54-B62C-4CBB-BF05-4112E4E3F5E5}"/>
              </a:ext>
            </a:extLst>
          </p:cNvPr>
          <p:cNvSpPr txBox="1">
            <a:spLocks/>
          </p:cNvSpPr>
          <p:nvPr/>
        </p:nvSpPr>
        <p:spPr>
          <a:xfrm>
            <a:off x="2931585" y="1465470"/>
            <a:ext cx="1762098" cy="523220"/>
          </a:xfrm>
          <a:prstGeom prst="rect">
            <a:avLst/>
          </a:prstGeom>
          <a:solidFill>
            <a:schemeClr val="accent6">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chemeClr val="tx1"/>
                </a:solidFill>
                <a:latin typeface="+mj-lt"/>
                <a:ea typeface="+mj-ea"/>
                <a:cs typeface="+mj-cs"/>
              </a:defRPr>
            </a:lvl1pPr>
          </a:lstStyle>
          <a:p>
            <a:pPr algn="ctr"/>
            <a:r>
              <a:rPr lang="en-US" sz="1800" b="1" dirty="0">
                <a:solidFill>
                  <a:schemeClr val="bg1"/>
                </a:solidFill>
              </a:rPr>
              <a:t>Measure</a:t>
            </a:r>
          </a:p>
        </p:txBody>
      </p:sp>
      <p:sp>
        <p:nvSpPr>
          <p:cNvPr id="8" name="Title 1">
            <a:extLst>
              <a:ext uri="{FF2B5EF4-FFF2-40B4-BE49-F238E27FC236}">
                <a16:creationId xmlns:a16="http://schemas.microsoft.com/office/drawing/2014/main" id="{9AC298A7-B90F-4361-A3D2-2C4EA57967D9}"/>
              </a:ext>
            </a:extLst>
          </p:cNvPr>
          <p:cNvSpPr txBox="1">
            <a:spLocks/>
          </p:cNvSpPr>
          <p:nvPr/>
        </p:nvSpPr>
        <p:spPr>
          <a:xfrm>
            <a:off x="5109055" y="1465470"/>
            <a:ext cx="1762098" cy="523220"/>
          </a:xfrm>
          <a:prstGeom prst="rect">
            <a:avLst/>
          </a:prstGeom>
          <a:solidFill>
            <a:schemeClr val="accent6">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chemeClr val="tx1"/>
                </a:solidFill>
                <a:latin typeface="+mj-lt"/>
                <a:ea typeface="+mj-ea"/>
                <a:cs typeface="+mj-cs"/>
              </a:defRPr>
            </a:lvl1pPr>
          </a:lstStyle>
          <a:p>
            <a:pPr algn="ctr"/>
            <a:r>
              <a:rPr lang="en-US" sz="1800" b="1" dirty="0">
                <a:solidFill>
                  <a:schemeClr val="bg1"/>
                </a:solidFill>
              </a:rPr>
              <a:t>Analyze</a:t>
            </a:r>
          </a:p>
        </p:txBody>
      </p:sp>
      <p:sp>
        <p:nvSpPr>
          <p:cNvPr id="9" name="Title 1">
            <a:extLst>
              <a:ext uri="{FF2B5EF4-FFF2-40B4-BE49-F238E27FC236}">
                <a16:creationId xmlns:a16="http://schemas.microsoft.com/office/drawing/2014/main" id="{40314BAA-4E11-4023-A5C8-896258A73DB5}"/>
              </a:ext>
            </a:extLst>
          </p:cNvPr>
          <p:cNvSpPr txBox="1">
            <a:spLocks/>
          </p:cNvSpPr>
          <p:nvPr/>
        </p:nvSpPr>
        <p:spPr>
          <a:xfrm>
            <a:off x="7299434" y="1465470"/>
            <a:ext cx="1762098" cy="523220"/>
          </a:xfrm>
          <a:prstGeom prst="rect">
            <a:avLst/>
          </a:prstGeom>
          <a:solidFill>
            <a:schemeClr val="accent6">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chemeClr val="tx1"/>
                </a:solidFill>
                <a:latin typeface="+mj-lt"/>
                <a:ea typeface="+mj-ea"/>
                <a:cs typeface="+mj-cs"/>
              </a:defRPr>
            </a:lvl1pPr>
          </a:lstStyle>
          <a:p>
            <a:pPr algn="ctr"/>
            <a:r>
              <a:rPr lang="en-US" sz="1800" b="1" dirty="0">
                <a:solidFill>
                  <a:schemeClr val="bg1"/>
                </a:solidFill>
              </a:rPr>
              <a:t>Improve</a:t>
            </a:r>
          </a:p>
        </p:txBody>
      </p:sp>
      <p:sp>
        <p:nvSpPr>
          <p:cNvPr id="10" name="Text Placeholder 3">
            <a:extLst>
              <a:ext uri="{FF2B5EF4-FFF2-40B4-BE49-F238E27FC236}">
                <a16:creationId xmlns:a16="http://schemas.microsoft.com/office/drawing/2014/main" id="{A75BF018-94A3-4D95-B17A-CEAFC8E737D3}"/>
              </a:ext>
            </a:extLst>
          </p:cNvPr>
          <p:cNvSpPr txBox="1">
            <a:spLocks/>
          </p:cNvSpPr>
          <p:nvPr/>
        </p:nvSpPr>
        <p:spPr>
          <a:xfrm>
            <a:off x="7299434" y="2091000"/>
            <a:ext cx="1762098" cy="1896934"/>
          </a:xfrm>
          <a:prstGeom prst="rect">
            <a:avLst/>
          </a:prstGeom>
          <a:solidFill>
            <a:schemeClr val="accent4">
              <a:lumMod val="60000"/>
              <a:lumOff val="40000"/>
            </a:schemeClr>
          </a:solidFill>
          <a:ln>
            <a:solidFill>
              <a:srgbClr val="548235"/>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100" b="1" dirty="0">
                <a:solidFill>
                  <a:schemeClr val="accent2">
                    <a:lumMod val="50000"/>
                  </a:schemeClr>
                </a:solidFill>
              </a:rPr>
              <a:t>Improvement opportunities observed:</a:t>
            </a:r>
          </a:p>
          <a:p>
            <a:pPr marL="171450" indent="-171450">
              <a:buFont typeface="Arial" panose="020B0604020202020204" pitchFamily="34" charset="0"/>
              <a:buChar char="•"/>
            </a:pPr>
            <a:r>
              <a:rPr lang="en-US" sz="1000" b="1" dirty="0">
                <a:solidFill>
                  <a:schemeClr val="accent2">
                    <a:lumMod val="50000"/>
                  </a:schemeClr>
                </a:solidFill>
              </a:rPr>
              <a:t>Screenshots being saved to desktop when copy and paste were an option. Better app available.</a:t>
            </a:r>
          </a:p>
          <a:p>
            <a:pPr marL="171450" indent="-171450">
              <a:buFont typeface="Arial" panose="020B0604020202020204" pitchFamily="34" charset="0"/>
              <a:buChar char="•"/>
            </a:pPr>
            <a:r>
              <a:rPr lang="en-US" sz="1000" b="1" dirty="0">
                <a:solidFill>
                  <a:schemeClr val="accent2">
                    <a:lumMod val="50000"/>
                  </a:schemeClr>
                </a:solidFill>
              </a:rPr>
              <a:t>Documentation too detailed – rules of correspondence etiquette being used when boilerplate would suffice</a:t>
            </a:r>
          </a:p>
        </p:txBody>
      </p:sp>
      <p:sp>
        <p:nvSpPr>
          <p:cNvPr id="11" name="Title 1">
            <a:extLst>
              <a:ext uri="{FF2B5EF4-FFF2-40B4-BE49-F238E27FC236}">
                <a16:creationId xmlns:a16="http://schemas.microsoft.com/office/drawing/2014/main" id="{82A2A02D-4A25-4A2A-95AC-809319E421A8}"/>
              </a:ext>
            </a:extLst>
          </p:cNvPr>
          <p:cNvSpPr txBox="1">
            <a:spLocks/>
          </p:cNvSpPr>
          <p:nvPr/>
        </p:nvSpPr>
        <p:spPr>
          <a:xfrm>
            <a:off x="9576430" y="4050766"/>
            <a:ext cx="1762098" cy="523220"/>
          </a:xfrm>
          <a:prstGeom prst="rect">
            <a:avLst/>
          </a:prstGeom>
          <a:solidFill>
            <a:schemeClr val="accent6">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chemeClr val="tx1"/>
                </a:solidFill>
                <a:latin typeface="+mj-lt"/>
                <a:ea typeface="+mj-ea"/>
                <a:cs typeface="+mj-cs"/>
              </a:defRPr>
            </a:lvl1pPr>
          </a:lstStyle>
          <a:p>
            <a:pPr algn="ctr"/>
            <a:r>
              <a:rPr lang="en-US" sz="1800" b="1" dirty="0">
                <a:solidFill>
                  <a:schemeClr val="bg1"/>
                </a:solidFill>
              </a:rPr>
              <a:t>Control</a:t>
            </a:r>
          </a:p>
        </p:txBody>
      </p:sp>
      <p:sp>
        <p:nvSpPr>
          <p:cNvPr id="12" name="Text Placeholder 3">
            <a:extLst>
              <a:ext uri="{FF2B5EF4-FFF2-40B4-BE49-F238E27FC236}">
                <a16:creationId xmlns:a16="http://schemas.microsoft.com/office/drawing/2014/main" id="{0E649444-D19F-421D-8452-082500F60942}"/>
              </a:ext>
            </a:extLst>
          </p:cNvPr>
          <p:cNvSpPr txBox="1">
            <a:spLocks/>
          </p:cNvSpPr>
          <p:nvPr/>
        </p:nvSpPr>
        <p:spPr>
          <a:xfrm>
            <a:off x="9576430" y="4746421"/>
            <a:ext cx="1762098" cy="175432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solidFill>
                  <a:schemeClr val="bg1"/>
                </a:solidFill>
              </a:rPr>
              <a:t>Defect reduction can be maintained in that new snipping software has been installed and standardized documentation has been approved.</a:t>
            </a:r>
          </a:p>
        </p:txBody>
      </p:sp>
      <p:pic>
        <p:nvPicPr>
          <p:cNvPr id="13" name="Picture 2" descr="Image result for schneider electric logo">
            <a:extLst>
              <a:ext uri="{FF2B5EF4-FFF2-40B4-BE49-F238E27FC236}">
                <a16:creationId xmlns:a16="http://schemas.microsoft.com/office/drawing/2014/main" id="{B9258EF4-3A8A-4668-BE6E-0CF0D5541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13" y="895394"/>
            <a:ext cx="2024843" cy="57852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E6203B9-2E9D-49E8-8EDD-16505F4DDD33}"/>
              </a:ext>
            </a:extLst>
          </p:cNvPr>
          <p:cNvSpPr txBox="1"/>
          <p:nvPr/>
        </p:nvSpPr>
        <p:spPr>
          <a:xfrm>
            <a:off x="2728307" y="1054565"/>
            <a:ext cx="2024843" cy="261610"/>
          </a:xfrm>
          <a:prstGeom prst="rect">
            <a:avLst/>
          </a:prstGeom>
          <a:noFill/>
          <a:ln>
            <a:solidFill>
              <a:schemeClr val="accent6">
                <a:lumMod val="75000"/>
              </a:schemeClr>
            </a:solidFill>
          </a:ln>
        </p:spPr>
        <p:txBody>
          <a:bodyPr wrap="square" rtlCol="0">
            <a:spAutoFit/>
          </a:bodyPr>
          <a:lstStyle/>
          <a:p>
            <a:r>
              <a:rPr lang="en-US" sz="1100" dirty="0">
                <a:latin typeface="Arial" panose="020B0604020202020204" pitchFamily="34" charset="0"/>
                <a:cs typeface="Arial" panose="020B0604020202020204" pitchFamily="34" charset="0"/>
              </a:rPr>
              <a:t>Project Launch 07/18/2018</a:t>
            </a:r>
          </a:p>
        </p:txBody>
      </p:sp>
      <p:sp>
        <p:nvSpPr>
          <p:cNvPr id="15" name="TextBox 14">
            <a:extLst>
              <a:ext uri="{FF2B5EF4-FFF2-40B4-BE49-F238E27FC236}">
                <a16:creationId xmlns:a16="http://schemas.microsoft.com/office/drawing/2014/main" id="{9622755E-592B-4F1E-BCE2-FCA339386786}"/>
              </a:ext>
            </a:extLst>
          </p:cNvPr>
          <p:cNvSpPr txBox="1"/>
          <p:nvPr/>
        </p:nvSpPr>
        <p:spPr>
          <a:xfrm>
            <a:off x="4760369" y="1053737"/>
            <a:ext cx="2146642" cy="261610"/>
          </a:xfrm>
          <a:prstGeom prst="rect">
            <a:avLst/>
          </a:prstGeom>
          <a:noFill/>
          <a:ln>
            <a:solidFill>
              <a:schemeClr val="accent6">
                <a:lumMod val="75000"/>
              </a:schemeClr>
            </a:solidFill>
          </a:ln>
        </p:spPr>
        <p:txBody>
          <a:bodyPr wrap="square" rtlCol="0">
            <a:spAutoFit/>
          </a:bodyPr>
          <a:lstStyle/>
          <a:p>
            <a:r>
              <a:rPr lang="en-US" sz="1100" dirty="0">
                <a:latin typeface="Arial" panose="020B0604020202020204" pitchFamily="34" charset="0"/>
                <a:cs typeface="Arial" panose="020B0604020202020204" pitchFamily="34" charset="0"/>
              </a:rPr>
              <a:t>Measure 08/02 and 08/13/2018</a:t>
            </a:r>
          </a:p>
        </p:txBody>
      </p:sp>
      <p:sp>
        <p:nvSpPr>
          <p:cNvPr id="16" name="TextBox 15">
            <a:extLst>
              <a:ext uri="{FF2B5EF4-FFF2-40B4-BE49-F238E27FC236}">
                <a16:creationId xmlns:a16="http://schemas.microsoft.com/office/drawing/2014/main" id="{2AB3CD04-6D9F-40A6-8D42-5824A5D49EBC}"/>
              </a:ext>
            </a:extLst>
          </p:cNvPr>
          <p:cNvSpPr txBox="1"/>
          <p:nvPr/>
        </p:nvSpPr>
        <p:spPr>
          <a:xfrm>
            <a:off x="6907011" y="1053916"/>
            <a:ext cx="1366981" cy="261610"/>
          </a:xfrm>
          <a:prstGeom prst="rect">
            <a:avLst/>
          </a:prstGeom>
          <a:noFill/>
          <a:ln>
            <a:solidFill>
              <a:schemeClr val="accent6">
                <a:lumMod val="75000"/>
              </a:schemeClr>
            </a:solidFill>
          </a:ln>
        </p:spPr>
        <p:txBody>
          <a:bodyPr wrap="square" rtlCol="0">
            <a:spAutoFit/>
          </a:bodyPr>
          <a:lstStyle/>
          <a:p>
            <a:r>
              <a:rPr lang="en-US" sz="1100" dirty="0">
                <a:latin typeface="Arial" panose="020B0604020202020204" pitchFamily="34" charset="0"/>
                <a:cs typeface="Arial" panose="020B0604020202020204" pitchFamily="34" charset="0"/>
              </a:rPr>
              <a:t>Analyze 8-13-2018</a:t>
            </a:r>
          </a:p>
        </p:txBody>
      </p:sp>
      <p:sp>
        <p:nvSpPr>
          <p:cNvPr id="17" name="TextBox 16">
            <a:extLst>
              <a:ext uri="{FF2B5EF4-FFF2-40B4-BE49-F238E27FC236}">
                <a16:creationId xmlns:a16="http://schemas.microsoft.com/office/drawing/2014/main" id="{82B1F3BC-1A65-44D3-A685-2FBE6A655EB3}"/>
              </a:ext>
            </a:extLst>
          </p:cNvPr>
          <p:cNvSpPr txBox="1"/>
          <p:nvPr/>
        </p:nvSpPr>
        <p:spPr>
          <a:xfrm>
            <a:off x="8273992" y="1059483"/>
            <a:ext cx="1366981" cy="261610"/>
          </a:xfrm>
          <a:prstGeom prst="rect">
            <a:avLst/>
          </a:prstGeom>
          <a:noFill/>
          <a:ln>
            <a:solidFill>
              <a:schemeClr val="accent6">
                <a:lumMod val="75000"/>
              </a:schemeClr>
            </a:solidFill>
          </a:ln>
        </p:spPr>
        <p:txBody>
          <a:bodyPr wrap="square" rtlCol="0">
            <a:spAutoFit/>
          </a:bodyPr>
          <a:lstStyle/>
          <a:p>
            <a:r>
              <a:rPr lang="en-US" sz="1100" dirty="0">
                <a:latin typeface="Arial" panose="020B0604020202020204" pitchFamily="34" charset="0"/>
                <a:cs typeface="Arial" panose="020B0604020202020204" pitchFamily="34" charset="0"/>
              </a:rPr>
              <a:t>Improve 8-30-2018</a:t>
            </a:r>
          </a:p>
        </p:txBody>
      </p:sp>
      <p:sp>
        <p:nvSpPr>
          <p:cNvPr id="18" name="TextBox 17">
            <a:extLst>
              <a:ext uri="{FF2B5EF4-FFF2-40B4-BE49-F238E27FC236}">
                <a16:creationId xmlns:a16="http://schemas.microsoft.com/office/drawing/2014/main" id="{AD685D55-5445-4062-B157-A41199C3DEDB}"/>
              </a:ext>
            </a:extLst>
          </p:cNvPr>
          <p:cNvSpPr txBox="1"/>
          <p:nvPr/>
        </p:nvSpPr>
        <p:spPr>
          <a:xfrm>
            <a:off x="9640973" y="1053737"/>
            <a:ext cx="1487058" cy="261610"/>
          </a:xfrm>
          <a:prstGeom prst="rect">
            <a:avLst/>
          </a:prstGeom>
          <a:noFill/>
          <a:ln>
            <a:solidFill>
              <a:schemeClr val="accent6">
                <a:lumMod val="75000"/>
              </a:schemeClr>
            </a:solidFill>
          </a:ln>
        </p:spPr>
        <p:txBody>
          <a:bodyPr wrap="square" rtlCol="0">
            <a:spAutoFit/>
          </a:bodyPr>
          <a:lstStyle/>
          <a:p>
            <a:r>
              <a:rPr lang="en-US" sz="1100" dirty="0">
                <a:latin typeface="Arial" panose="020B0604020202020204" pitchFamily="34" charset="0"/>
                <a:cs typeface="Arial" panose="020B0604020202020204" pitchFamily="34" charset="0"/>
              </a:rPr>
              <a:t>Control - Continuing</a:t>
            </a:r>
          </a:p>
        </p:txBody>
      </p:sp>
      <p:sp>
        <p:nvSpPr>
          <p:cNvPr id="19" name="Text Placeholder 3">
            <a:extLst>
              <a:ext uri="{FF2B5EF4-FFF2-40B4-BE49-F238E27FC236}">
                <a16:creationId xmlns:a16="http://schemas.microsoft.com/office/drawing/2014/main" id="{E7DC6196-2440-4888-9D91-BC67A5165EDC}"/>
              </a:ext>
            </a:extLst>
          </p:cNvPr>
          <p:cNvSpPr txBox="1">
            <a:spLocks/>
          </p:cNvSpPr>
          <p:nvPr/>
        </p:nvSpPr>
        <p:spPr>
          <a:xfrm>
            <a:off x="840595" y="4372815"/>
            <a:ext cx="1762098" cy="205487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100" b="1" u="sng"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Business Impact</a:t>
            </a:r>
          </a:p>
          <a:p>
            <a:r>
              <a:rPr lang="en-US" sz="1200" b="0" u="none" dirty="0">
                <a:solidFill>
                  <a:schemeClr val="bg1"/>
                </a:solidFill>
              </a:rPr>
              <a:t>This process is the responsibility of interns and outsourced support staff, but training and follow-up fall to permanent staff. This results in an average hourly cost estimate of $25. Reducing the time will reduce the cost.</a:t>
            </a:r>
          </a:p>
          <a:p>
            <a:endParaRPr lang="en-US" b="0" u="none" dirty="0"/>
          </a:p>
          <a:p>
            <a:endParaRPr lang="en-US" b="0" u="none" dirty="0"/>
          </a:p>
        </p:txBody>
      </p:sp>
      <p:sp>
        <p:nvSpPr>
          <p:cNvPr id="20" name="Speech Bubble: Oval 19">
            <a:extLst>
              <a:ext uri="{FF2B5EF4-FFF2-40B4-BE49-F238E27FC236}">
                <a16:creationId xmlns:a16="http://schemas.microsoft.com/office/drawing/2014/main" id="{638A5787-6837-4510-8F9A-BE61A762E3BA}"/>
              </a:ext>
            </a:extLst>
          </p:cNvPr>
          <p:cNvSpPr/>
          <p:nvPr/>
        </p:nvSpPr>
        <p:spPr>
          <a:xfrm>
            <a:off x="3405407" y="3509221"/>
            <a:ext cx="1319991" cy="563674"/>
          </a:xfrm>
          <a:prstGeom prst="wedgeEllipse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Submission of Data Review Request takes  up most of the time</a:t>
            </a:r>
          </a:p>
        </p:txBody>
      </p:sp>
      <p:pic>
        <p:nvPicPr>
          <p:cNvPr id="21" name="Picture 20">
            <a:extLst>
              <a:ext uri="{FF2B5EF4-FFF2-40B4-BE49-F238E27FC236}">
                <a16:creationId xmlns:a16="http://schemas.microsoft.com/office/drawing/2014/main" id="{6EC85AF7-A6E5-4B35-B1DF-E671AE573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1880" y="1994325"/>
            <a:ext cx="1816193" cy="1510800"/>
          </a:xfrm>
          <a:prstGeom prst="rect">
            <a:avLst/>
          </a:prstGeom>
        </p:spPr>
      </p:pic>
      <p:graphicFrame>
        <p:nvGraphicFramePr>
          <p:cNvPr id="22" name="Chart 21">
            <a:extLst>
              <a:ext uri="{FF2B5EF4-FFF2-40B4-BE49-F238E27FC236}">
                <a16:creationId xmlns:a16="http://schemas.microsoft.com/office/drawing/2014/main" id="{DEC198D5-2605-4D07-B7B9-C469032B157D}"/>
              </a:ext>
            </a:extLst>
          </p:cNvPr>
          <p:cNvGraphicFramePr>
            <a:graphicFrameLocks/>
          </p:cNvGraphicFramePr>
          <p:nvPr>
            <p:extLst>
              <p:ext uri="{D42A27DB-BD31-4B8C-83A1-F6EECF244321}">
                <p14:modId xmlns:p14="http://schemas.microsoft.com/office/powerpoint/2010/main" val="1900935041"/>
              </p:ext>
            </p:extLst>
          </p:nvPr>
        </p:nvGraphicFramePr>
        <p:xfrm>
          <a:off x="2712634" y="4098428"/>
          <a:ext cx="2024843" cy="2329266"/>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AABA1BD0-A9B2-4F4F-9169-A5829926F05A}"/>
              </a:ext>
            </a:extLst>
          </p:cNvPr>
          <p:cNvSpPr txBox="1"/>
          <p:nvPr/>
        </p:nvSpPr>
        <p:spPr>
          <a:xfrm>
            <a:off x="5768355" y="3403159"/>
            <a:ext cx="1319991" cy="1169551"/>
          </a:xfrm>
          <a:prstGeom prst="rect">
            <a:avLst/>
          </a:prstGeom>
          <a:solidFill>
            <a:srgbClr val="FF0000"/>
          </a:solidFill>
        </p:spPr>
        <p:txBody>
          <a:bodyPr wrap="square" rtlCol="0">
            <a:spAutoFit/>
          </a:bodyPr>
          <a:lstStyle/>
          <a:p>
            <a:r>
              <a:rPr lang="en-US" sz="1000" b="1" dirty="0">
                <a:solidFill>
                  <a:schemeClr val="bg1"/>
                </a:solidFill>
                <a:latin typeface="Arial Rounded MT Bold" panose="020B0604020202020204" pitchFamily="34" charset="0"/>
                <a:cs typeface="Arial" panose="020B0604020202020204" pitchFamily="34" charset="0"/>
              </a:rPr>
              <a:t>With a mean time of 3.75 minutes, the DRR submission step takes 63% of the mean total time of 5.96 minutes. </a:t>
            </a:r>
          </a:p>
        </p:txBody>
      </p:sp>
      <p:graphicFrame>
        <p:nvGraphicFramePr>
          <p:cNvPr id="24" name="Diagram 23">
            <a:extLst>
              <a:ext uri="{FF2B5EF4-FFF2-40B4-BE49-F238E27FC236}">
                <a16:creationId xmlns:a16="http://schemas.microsoft.com/office/drawing/2014/main" id="{026B4CD5-BAA9-41D8-9EDA-327C7DC4B2E2}"/>
              </a:ext>
            </a:extLst>
          </p:cNvPr>
          <p:cNvGraphicFramePr/>
          <p:nvPr>
            <p:extLst>
              <p:ext uri="{D42A27DB-BD31-4B8C-83A1-F6EECF244321}">
                <p14:modId xmlns:p14="http://schemas.microsoft.com/office/powerpoint/2010/main" val="1883811527"/>
              </p:ext>
            </p:extLst>
          </p:nvPr>
        </p:nvGraphicFramePr>
        <p:xfrm>
          <a:off x="5023553" y="5182086"/>
          <a:ext cx="1933102" cy="1481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5" name="Diagram 24">
            <a:extLst>
              <a:ext uri="{FF2B5EF4-FFF2-40B4-BE49-F238E27FC236}">
                <a16:creationId xmlns:a16="http://schemas.microsoft.com/office/drawing/2014/main" id="{75F38D16-2C78-473B-95C1-72F1C7E92AB6}"/>
              </a:ext>
            </a:extLst>
          </p:cNvPr>
          <p:cNvGraphicFramePr/>
          <p:nvPr>
            <p:extLst>
              <p:ext uri="{D42A27DB-BD31-4B8C-83A1-F6EECF244321}">
                <p14:modId xmlns:p14="http://schemas.microsoft.com/office/powerpoint/2010/main" val="447391202"/>
              </p:ext>
            </p:extLst>
          </p:nvPr>
        </p:nvGraphicFramePr>
        <p:xfrm>
          <a:off x="7110902" y="4086601"/>
          <a:ext cx="1859760" cy="134651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6" name="Diagram 25">
            <a:extLst>
              <a:ext uri="{FF2B5EF4-FFF2-40B4-BE49-F238E27FC236}">
                <a16:creationId xmlns:a16="http://schemas.microsoft.com/office/drawing/2014/main" id="{91598F78-570A-4F60-9FCA-54E7DD6D2817}"/>
              </a:ext>
            </a:extLst>
          </p:cNvPr>
          <p:cNvGraphicFramePr/>
          <p:nvPr>
            <p:extLst>
              <p:ext uri="{D42A27DB-BD31-4B8C-83A1-F6EECF244321}">
                <p14:modId xmlns:p14="http://schemas.microsoft.com/office/powerpoint/2010/main" val="1886383634"/>
              </p:ext>
            </p:extLst>
          </p:nvPr>
        </p:nvGraphicFramePr>
        <p:xfrm>
          <a:off x="7299434" y="5540465"/>
          <a:ext cx="1903195" cy="121854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27" name="TextBox 26">
            <a:extLst>
              <a:ext uri="{FF2B5EF4-FFF2-40B4-BE49-F238E27FC236}">
                <a16:creationId xmlns:a16="http://schemas.microsoft.com/office/drawing/2014/main" id="{9E196552-EA18-44B3-9294-70FE6D679106}"/>
              </a:ext>
            </a:extLst>
          </p:cNvPr>
          <p:cNvSpPr txBox="1"/>
          <p:nvPr/>
        </p:nvSpPr>
        <p:spPr>
          <a:xfrm>
            <a:off x="9397035" y="3089626"/>
            <a:ext cx="2146642"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600" dirty="0"/>
              <a:t>Other potential areas of improvement were not within our control.</a:t>
            </a:r>
          </a:p>
        </p:txBody>
      </p:sp>
      <p:sp>
        <p:nvSpPr>
          <p:cNvPr id="28" name="TextBox 27">
            <a:extLst>
              <a:ext uri="{FF2B5EF4-FFF2-40B4-BE49-F238E27FC236}">
                <a16:creationId xmlns:a16="http://schemas.microsoft.com/office/drawing/2014/main" id="{8498BC1E-8E4F-4EDB-8562-7038DB9C95FD}"/>
              </a:ext>
            </a:extLst>
          </p:cNvPr>
          <p:cNvSpPr txBox="1"/>
          <p:nvPr/>
        </p:nvSpPr>
        <p:spPr>
          <a:xfrm>
            <a:off x="4799403" y="4684867"/>
            <a:ext cx="2198422"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a:t>DRRs are the defects!</a:t>
            </a:r>
          </a:p>
        </p:txBody>
      </p:sp>
      <p:pic>
        <p:nvPicPr>
          <p:cNvPr id="29" name="Picture 28">
            <a:extLst>
              <a:ext uri="{FF2B5EF4-FFF2-40B4-BE49-F238E27FC236}">
                <a16:creationId xmlns:a16="http://schemas.microsoft.com/office/drawing/2014/main" id="{FBBA3752-62A8-4CC4-B2BC-2489BD1F608E}"/>
              </a:ext>
            </a:extLst>
          </p:cNvPr>
          <p:cNvPicPr>
            <a:picLocks noChangeAspect="1"/>
          </p:cNvPicPr>
          <p:nvPr/>
        </p:nvPicPr>
        <p:blipFill>
          <a:blip r:embed="rId20"/>
          <a:stretch>
            <a:fillRect/>
          </a:stretch>
        </p:blipFill>
        <p:spPr>
          <a:xfrm>
            <a:off x="4942401" y="2012000"/>
            <a:ext cx="2182705" cy="1304711"/>
          </a:xfrm>
          <a:prstGeom prst="rect">
            <a:avLst/>
          </a:prstGeom>
        </p:spPr>
      </p:pic>
      <p:sp>
        <p:nvSpPr>
          <p:cNvPr id="30" name="Callout: Line 29">
            <a:extLst>
              <a:ext uri="{FF2B5EF4-FFF2-40B4-BE49-F238E27FC236}">
                <a16:creationId xmlns:a16="http://schemas.microsoft.com/office/drawing/2014/main" id="{FC6F652C-B741-48E0-B9FF-02807577C1B6}"/>
              </a:ext>
            </a:extLst>
          </p:cNvPr>
          <p:cNvSpPr/>
          <p:nvPr/>
        </p:nvSpPr>
        <p:spPr>
          <a:xfrm>
            <a:off x="4768073" y="3541291"/>
            <a:ext cx="914400" cy="929306"/>
          </a:xfrm>
          <a:prstGeom prst="borderCallout1">
            <a:avLst>
              <a:gd name="adj1" fmla="val 3295"/>
              <a:gd name="adj2" fmla="val 23040"/>
              <a:gd name="adj3" fmla="val -125624"/>
              <a:gd name="adj4" fmla="val 10970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Arial Rounded MT Bold" panose="020F0704030504030204" pitchFamily="34" charset="0"/>
              </a:rPr>
              <a:t>The DRR process is out of control</a:t>
            </a:r>
          </a:p>
        </p:txBody>
      </p:sp>
      <p:pic>
        <p:nvPicPr>
          <p:cNvPr id="31" name="Picture 30">
            <a:extLst>
              <a:ext uri="{FF2B5EF4-FFF2-40B4-BE49-F238E27FC236}">
                <a16:creationId xmlns:a16="http://schemas.microsoft.com/office/drawing/2014/main" id="{2CA38AEA-9D60-451D-B442-DBFD0C1E4A78}"/>
              </a:ext>
            </a:extLst>
          </p:cNvPr>
          <p:cNvPicPr>
            <a:picLocks noChangeAspect="1"/>
          </p:cNvPicPr>
          <p:nvPr/>
        </p:nvPicPr>
        <p:blipFill>
          <a:blip r:embed="rId21"/>
          <a:stretch>
            <a:fillRect/>
          </a:stretch>
        </p:blipFill>
        <p:spPr>
          <a:xfrm>
            <a:off x="9235860" y="1372240"/>
            <a:ext cx="2799353" cy="1656679"/>
          </a:xfrm>
          <a:prstGeom prst="rect">
            <a:avLst/>
          </a:prstGeom>
        </p:spPr>
      </p:pic>
    </p:spTree>
    <p:extLst>
      <p:ext uri="{BB962C8B-B14F-4D97-AF65-F5344CB8AC3E}">
        <p14:creationId xmlns:p14="http://schemas.microsoft.com/office/powerpoint/2010/main" val="45652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5000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8ED3DC8-B172-4414-B9F2-DCDFF87D3590}"/>
              </a:ext>
            </a:extLst>
          </p:cNvPr>
          <p:cNvGraphicFramePr>
            <a:graphicFrameLocks/>
          </p:cNvGraphicFramePr>
          <p:nvPr>
            <p:extLst>
              <p:ext uri="{D42A27DB-BD31-4B8C-83A1-F6EECF244321}">
                <p14:modId xmlns:p14="http://schemas.microsoft.com/office/powerpoint/2010/main" val="2888611934"/>
              </p:ext>
            </p:extLst>
          </p:nvPr>
        </p:nvGraphicFramePr>
        <p:xfrm>
          <a:off x="369456" y="973328"/>
          <a:ext cx="5290312" cy="29128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4355EC9-34E7-4A8C-B65F-DB5EE08DEA1A}"/>
              </a:ext>
            </a:extLst>
          </p:cNvPr>
          <p:cNvGraphicFramePr>
            <a:graphicFrameLocks/>
          </p:cNvGraphicFramePr>
          <p:nvPr>
            <p:extLst>
              <p:ext uri="{D42A27DB-BD31-4B8C-83A1-F6EECF244321}">
                <p14:modId xmlns:p14="http://schemas.microsoft.com/office/powerpoint/2010/main" val="755745913"/>
              </p:ext>
            </p:extLst>
          </p:nvPr>
        </p:nvGraphicFramePr>
        <p:xfrm>
          <a:off x="6532232" y="973328"/>
          <a:ext cx="5290312" cy="2912872"/>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Rounded Corners 3">
            <a:extLst>
              <a:ext uri="{FF2B5EF4-FFF2-40B4-BE49-F238E27FC236}">
                <a16:creationId xmlns:a16="http://schemas.microsoft.com/office/drawing/2014/main" id="{1F47F676-D1E3-4072-BB04-0C75F14E7C8C}"/>
              </a:ext>
            </a:extLst>
          </p:cNvPr>
          <p:cNvSpPr/>
          <p:nvPr/>
        </p:nvSpPr>
        <p:spPr>
          <a:xfrm>
            <a:off x="1716024" y="132080"/>
            <a:ext cx="8759952" cy="731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After improvements, the process is now under control</a:t>
            </a:r>
          </a:p>
        </p:txBody>
      </p:sp>
      <p:graphicFrame>
        <p:nvGraphicFramePr>
          <p:cNvPr id="5" name="Chart 4">
            <a:extLst>
              <a:ext uri="{FF2B5EF4-FFF2-40B4-BE49-F238E27FC236}">
                <a16:creationId xmlns:a16="http://schemas.microsoft.com/office/drawing/2014/main" id="{DF303A5A-47B0-4A51-9E7D-13711330A75B}"/>
              </a:ext>
            </a:extLst>
          </p:cNvPr>
          <p:cNvGraphicFramePr>
            <a:graphicFrameLocks/>
          </p:cNvGraphicFramePr>
          <p:nvPr>
            <p:extLst>
              <p:ext uri="{D42A27DB-BD31-4B8C-83A1-F6EECF244321}">
                <p14:modId xmlns:p14="http://schemas.microsoft.com/office/powerpoint/2010/main" val="1904354708"/>
              </p:ext>
            </p:extLst>
          </p:nvPr>
        </p:nvGraphicFramePr>
        <p:xfrm>
          <a:off x="3520440" y="4114800"/>
          <a:ext cx="515112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877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A0AD69A-71A2-445A-B607-C0D77A396446}"/>
              </a:ext>
            </a:extLst>
          </p:cNvPr>
          <p:cNvGraphicFramePr/>
          <p:nvPr>
            <p:extLst>
              <p:ext uri="{D42A27DB-BD31-4B8C-83A1-F6EECF244321}">
                <p14:modId xmlns:p14="http://schemas.microsoft.com/office/powerpoint/2010/main" val="51010402"/>
              </p:ext>
            </p:extLst>
          </p:nvPr>
        </p:nvGraphicFramePr>
        <p:xfrm>
          <a:off x="7762137" y="1690688"/>
          <a:ext cx="4097354" cy="376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Pentagon 3">
            <a:extLst>
              <a:ext uri="{FF2B5EF4-FFF2-40B4-BE49-F238E27FC236}">
                <a16:creationId xmlns:a16="http://schemas.microsoft.com/office/drawing/2014/main" id="{054D8AA8-B291-49BD-BB42-69524E0D9ADC}"/>
              </a:ext>
            </a:extLst>
          </p:cNvPr>
          <p:cNvSpPr/>
          <p:nvPr/>
        </p:nvSpPr>
        <p:spPr>
          <a:xfrm>
            <a:off x="838200" y="2004291"/>
            <a:ext cx="5895109" cy="1424709"/>
          </a:xfrm>
          <a:prstGeom prst="homePlate">
            <a:avLst/>
          </a:prstGeom>
          <a:gradFill>
            <a:gsLst>
              <a:gs pos="0">
                <a:schemeClr val="accent2">
                  <a:lumMod val="40000"/>
                  <a:lumOff val="60000"/>
                </a:schemeClr>
              </a:gs>
              <a:gs pos="87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DPMO was calculated by taking the 7 DRRs that were above the average for that metric as defects out of the 80 total opportunities</a:t>
            </a:r>
          </a:p>
        </p:txBody>
      </p:sp>
      <p:sp>
        <p:nvSpPr>
          <p:cNvPr id="5" name="Arrow: Pentagon 4">
            <a:extLst>
              <a:ext uri="{FF2B5EF4-FFF2-40B4-BE49-F238E27FC236}">
                <a16:creationId xmlns:a16="http://schemas.microsoft.com/office/drawing/2014/main" id="{31D4BF80-CBFB-4FD8-BA41-FC89E7C1D43A}"/>
              </a:ext>
            </a:extLst>
          </p:cNvPr>
          <p:cNvSpPr/>
          <p:nvPr/>
        </p:nvSpPr>
        <p:spPr>
          <a:xfrm>
            <a:off x="843846" y="3731066"/>
            <a:ext cx="5895109" cy="1424709"/>
          </a:xfrm>
          <a:prstGeom prst="homePlate">
            <a:avLst/>
          </a:prstGeom>
          <a:gradFill>
            <a:gsLst>
              <a:gs pos="0">
                <a:schemeClr val="accent1">
                  <a:lumMod val="5000"/>
                  <a:lumOff val="95000"/>
                </a:schemeClr>
              </a:gs>
              <a:gs pos="1000">
                <a:schemeClr val="accent2">
                  <a:lumMod val="40000"/>
                  <a:lumOff val="60000"/>
                </a:schemeClr>
              </a:gs>
              <a:gs pos="91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DPMO of 87,500 gives us a new process sigma value of 2.86</a:t>
            </a:r>
          </a:p>
        </p:txBody>
      </p:sp>
      <p:sp>
        <p:nvSpPr>
          <p:cNvPr id="6" name="Rectangle 5">
            <a:extLst>
              <a:ext uri="{FF2B5EF4-FFF2-40B4-BE49-F238E27FC236}">
                <a16:creationId xmlns:a16="http://schemas.microsoft.com/office/drawing/2014/main" id="{814A4F3D-A8FF-4964-98FD-A439B93938B8}"/>
              </a:ext>
            </a:extLst>
          </p:cNvPr>
          <p:cNvSpPr/>
          <p:nvPr/>
        </p:nvSpPr>
        <p:spPr>
          <a:xfrm>
            <a:off x="1364043" y="468263"/>
            <a:ext cx="603222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New DPMO and SQL</a:t>
            </a:r>
          </a:p>
        </p:txBody>
      </p:sp>
    </p:spTree>
    <p:extLst>
      <p:ext uri="{BB962C8B-B14F-4D97-AF65-F5344CB8AC3E}">
        <p14:creationId xmlns:p14="http://schemas.microsoft.com/office/powerpoint/2010/main" val="302525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 Placeholder 3">
            <a:extLst>
              <a:ext uri="{FF2B5EF4-FFF2-40B4-BE49-F238E27FC236}">
                <a16:creationId xmlns:a16="http://schemas.microsoft.com/office/drawing/2014/main" id="{AF2DE82B-6E96-4997-B709-75799F493887}"/>
              </a:ext>
            </a:extLst>
          </p:cNvPr>
          <p:cNvSpPr txBox="1">
            <a:spLocks/>
          </p:cNvSpPr>
          <p:nvPr/>
        </p:nvSpPr>
        <p:spPr>
          <a:xfrm>
            <a:off x="3471672" y="1764963"/>
            <a:ext cx="5248656" cy="332807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2800" b="1" dirty="0">
                <a:solidFill>
                  <a:schemeClr val="bg1"/>
                </a:solidFill>
              </a:rPr>
              <a:t>With new screenshot software, a new process for attaching the screenshot to the DRR submission form, and standardized documentation, the new process can be controlled by training new interns to use these efficiencies.</a:t>
            </a:r>
          </a:p>
        </p:txBody>
      </p:sp>
    </p:spTree>
    <p:extLst>
      <p:ext uri="{BB962C8B-B14F-4D97-AF65-F5344CB8AC3E}">
        <p14:creationId xmlns:p14="http://schemas.microsoft.com/office/powerpoint/2010/main" val="32155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59C6-D2FA-4C50-9B09-5EE2EF1CB7E7}"/>
              </a:ext>
            </a:extLst>
          </p:cNvPr>
          <p:cNvSpPr>
            <a:spLocks noGrp="1"/>
          </p:cNvSpPr>
          <p:nvPr>
            <p:ph type="title"/>
          </p:nvPr>
        </p:nvSpPr>
        <p:spPr/>
        <p:txBody>
          <a:bodyPr/>
          <a:lstStyle/>
          <a:p>
            <a:r>
              <a:rPr lang="en-US" dirty="0"/>
              <a:t>DPMO and SQL</a:t>
            </a:r>
          </a:p>
        </p:txBody>
      </p:sp>
      <p:graphicFrame>
        <p:nvGraphicFramePr>
          <p:cNvPr id="3" name="Diagram 2">
            <a:extLst>
              <a:ext uri="{FF2B5EF4-FFF2-40B4-BE49-F238E27FC236}">
                <a16:creationId xmlns:a16="http://schemas.microsoft.com/office/drawing/2014/main" id="{8A0AD69A-71A2-445A-B607-C0D77A396446}"/>
              </a:ext>
            </a:extLst>
          </p:cNvPr>
          <p:cNvGraphicFramePr/>
          <p:nvPr>
            <p:extLst>
              <p:ext uri="{D42A27DB-BD31-4B8C-83A1-F6EECF244321}">
                <p14:modId xmlns:p14="http://schemas.microsoft.com/office/powerpoint/2010/main" val="3892204627"/>
              </p:ext>
            </p:extLst>
          </p:nvPr>
        </p:nvGraphicFramePr>
        <p:xfrm>
          <a:off x="7762137" y="1690688"/>
          <a:ext cx="4097354" cy="376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Pentagon 3">
            <a:extLst>
              <a:ext uri="{FF2B5EF4-FFF2-40B4-BE49-F238E27FC236}">
                <a16:creationId xmlns:a16="http://schemas.microsoft.com/office/drawing/2014/main" id="{054D8AA8-B291-49BD-BB42-69524E0D9ADC}"/>
              </a:ext>
            </a:extLst>
          </p:cNvPr>
          <p:cNvSpPr/>
          <p:nvPr/>
        </p:nvSpPr>
        <p:spPr>
          <a:xfrm>
            <a:off x="838200" y="2004291"/>
            <a:ext cx="5895109" cy="1424709"/>
          </a:xfrm>
          <a:prstGeom prst="homePlat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DPMO was calculated by taking the 10 DRRs that were above the average for that metric as defects out of the 80 total opportunities</a:t>
            </a:r>
          </a:p>
        </p:txBody>
      </p:sp>
      <p:sp>
        <p:nvSpPr>
          <p:cNvPr id="5" name="Arrow: Pentagon 4">
            <a:extLst>
              <a:ext uri="{FF2B5EF4-FFF2-40B4-BE49-F238E27FC236}">
                <a16:creationId xmlns:a16="http://schemas.microsoft.com/office/drawing/2014/main" id="{31D4BF80-CBFB-4FD8-BA41-FC89E7C1D43A}"/>
              </a:ext>
            </a:extLst>
          </p:cNvPr>
          <p:cNvSpPr/>
          <p:nvPr/>
        </p:nvSpPr>
        <p:spPr>
          <a:xfrm>
            <a:off x="843846" y="3731066"/>
            <a:ext cx="5895109" cy="1424709"/>
          </a:xfrm>
          <a:prstGeom prst="homePlat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DPMO of 125,000 gives us a process sigma value of 2.65</a:t>
            </a:r>
          </a:p>
        </p:txBody>
      </p:sp>
    </p:spTree>
    <p:extLst>
      <p:ext uri="{BB962C8B-B14F-4D97-AF65-F5344CB8AC3E}">
        <p14:creationId xmlns:p14="http://schemas.microsoft.com/office/powerpoint/2010/main" val="378408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BCAD15-1FE5-4056-910D-207F69A142F2}"/>
              </a:ext>
            </a:extLst>
          </p:cNvPr>
          <p:cNvGraphicFramePr>
            <a:graphicFrameLocks noGrp="1"/>
          </p:cNvGraphicFramePr>
          <p:nvPr>
            <p:extLst>
              <p:ext uri="{D42A27DB-BD31-4B8C-83A1-F6EECF244321}">
                <p14:modId xmlns:p14="http://schemas.microsoft.com/office/powerpoint/2010/main" val="1016513517"/>
              </p:ext>
            </p:extLst>
          </p:nvPr>
        </p:nvGraphicFramePr>
        <p:xfrm>
          <a:off x="4294399" y="640080"/>
          <a:ext cx="7174608" cy="5578818"/>
        </p:xfrm>
        <a:graphic>
          <a:graphicData uri="http://schemas.openxmlformats.org/drawingml/2006/table">
            <a:tbl>
              <a:tblPr firstRow="1" bandRow="1">
                <a:tableStyleId>{5C22544A-7EE6-4342-B048-85BDC9FD1C3A}</a:tableStyleId>
              </a:tblPr>
              <a:tblGrid>
                <a:gridCol w="1281824">
                  <a:extLst>
                    <a:ext uri="{9D8B030D-6E8A-4147-A177-3AD203B41FA5}">
                      <a16:colId xmlns:a16="http://schemas.microsoft.com/office/drawing/2014/main" val="2105250384"/>
                    </a:ext>
                  </a:extLst>
                </a:gridCol>
                <a:gridCol w="1329892">
                  <a:extLst>
                    <a:ext uri="{9D8B030D-6E8A-4147-A177-3AD203B41FA5}">
                      <a16:colId xmlns:a16="http://schemas.microsoft.com/office/drawing/2014/main" val="1483894282"/>
                    </a:ext>
                  </a:extLst>
                </a:gridCol>
                <a:gridCol w="1922736">
                  <a:extLst>
                    <a:ext uri="{9D8B030D-6E8A-4147-A177-3AD203B41FA5}">
                      <a16:colId xmlns:a16="http://schemas.microsoft.com/office/drawing/2014/main" val="3596158173"/>
                    </a:ext>
                  </a:extLst>
                </a:gridCol>
                <a:gridCol w="637306">
                  <a:extLst>
                    <a:ext uri="{9D8B030D-6E8A-4147-A177-3AD203B41FA5}">
                      <a16:colId xmlns:a16="http://schemas.microsoft.com/office/drawing/2014/main" val="1656585932"/>
                    </a:ext>
                  </a:extLst>
                </a:gridCol>
                <a:gridCol w="977391">
                  <a:extLst>
                    <a:ext uri="{9D8B030D-6E8A-4147-A177-3AD203B41FA5}">
                      <a16:colId xmlns:a16="http://schemas.microsoft.com/office/drawing/2014/main" val="3495329176"/>
                    </a:ext>
                  </a:extLst>
                </a:gridCol>
                <a:gridCol w="1025459">
                  <a:extLst>
                    <a:ext uri="{9D8B030D-6E8A-4147-A177-3AD203B41FA5}">
                      <a16:colId xmlns:a16="http://schemas.microsoft.com/office/drawing/2014/main" val="1870921784"/>
                    </a:ext>
                  </a:extLst>
                </a:gridCol>
              </a:tblGrid>
              <a:tr h="265658">
                <a:tc>
                  <a:txBody>
                    <a:bodyPr/>
                    <a:lstStyle/>
                    <a:p>
                      <a:pPr algn="l" fontAlgn="b"/>
                      <a:r>
                        <a:rPr lang="en-US" sz="1400" u="none" strike="noStrike">
                          <a:effectLst/>
                        </a:rPr>
                        <a:t>Analyze Report</a:t>
                      </a:r>
                      <a:endParaRPr lang="en-US" sz="1400" b="1" i="0" u="none" strike="noStrike">
                        <a:solidFill>
                          <a:srgbClr val="000000"/>
                        </a:solidFill>
                        <a:effectLst/>
                        <a:latin typeface="Calibri" panose="020F0502020204030204" pitchFamily="34" charset="0"/>
                      </a:endParaRPr>
                    </a:p>
                  </a:txBody>
                  <a:tcPr marL="8011" marR="8011" marT="8011" marB="0" anchor="b"/>
                </a:tc>
                <a:tc>
                  <a:txBody>
                    <a:bodyPr/>
                    <a:lstStyle/>
                    <a:p>
                      <a:pPr algn="l" fontAlgn="b"/>
                      <a:r>
                        <a:rPr lang="en-US" sz="1400" u="none" strike="noStrike">
                          <a:effectLst/>
                        </a:rPr>
                        <a:t>Analyze Invoice</a:t>
                      </a:r>
                      <a:endParaRPr lang="en-US" sz="1400" b="1" i="0" u="none" strike="noStrike">
                        <a:solidFill>
                          <a:srgbClr val="000000"/>
                        </a:solidFill>
                        <a:effectLst/>
                        <a:latin typeface="Calibri" panose="020F0502020204030204" pitchFamily="34" charset="0"/>
                      </a:endParaRPr>
                    </a:p>
                  </a:txBody>
                  <a:tcPr marL="8011" marR="8011" marT="8011" marB="0" anchor="b"/>
                </a:tc>
                <a:tc>
                  <a:txBody>
                    <a:bodyPr/>
                    <a:lstStyle/>
                    <a:p>
                      <a:pPr algn="l" fontAlgn="b"/>
                      <a:r>
                        <a:rPr lang="en-US" sz="1400" u="none" strike="noStrike">
                          <a:effectLst/>
                        </a:rPr>
                        <a:t>Analyze Other Invoices</a:t>
                      </a:r>
                      <a:endParaRPr lang="en-US" sz="1400" b="1" i="0" u="none" strike="noStrike">
                        <a:solidFill>
                          <a:srgbClr val="000000"/>
                        </a:solidFill>
                        <a:effectLst/>
                        <a:latin typeface="Calibri" panose="020F0502020204030204" pitchFamily="34" charset="0"/>
                      </a:endParaRPr>
                    </a:p>
                  </a:txBody>
                  <a:tcPr marL="8011" marR="8011" marT="8011" marB="0" anchor="b"/>
                </a:tc>
                <a:tc>
                  <a:txBody>
                    <a:bodyPr/>
                    <a:lstStyle/>
                    <a:p>
                      <a:pPr algn="l" fontAlgn="b"/>
                      <a:r>
                        <a:rPr lang="en-US" sz="1400" u="none" strike="noStrike">
                          <a:effectLst/>
                        </a:rPr>
                        <a:t>DRR</a:t>
                      </a:r>
                      <a:endParaRPr lang="en-US" sz="1400" b="1" i="0" u="none" strike="noStrike">
                        <a:solidFill>
                          <a:srgbClr val="000000"/>
                        </a:solidFill>
                        <a:effectLst/>
                        <a:latin typeface="Calibri" panose="020F0502020204030204" pitchFamily="34" charset="0"/>
                      </a:endParaRPr>
                    </a:p>
                  </a:txBody>
                  <a:tcPr marL="8011" marR="8011" marT="8011" marB="0" anchor="b"/>
                </a:tc>
                <a:tc>
                  <a:txBody>
                    <a:bodyPr/>
                    <a:lstStyle/>
                    <a:p>
                      <a:pPr algn="l" fontAlgn="b"/>
                      <a:r>
                        <a:rPr lang="en-US" sz="1400" u="none" strike="noStrike">
                          <a:effectLst/>
                        </a:rPr>
                        <a:t>Totals (sec)</a:t>
                      </a:r>
                      <a:endParaRPr lang="en-US" sz="1400" b="1" i="0" u="none" strike="noStrike">
                        <a:solidFill>
                          <a:srgbClr val="000000"/>
                        </a:solidFill>
                        <a:effectLst/>
                        <a:latin typeface="Calibri" panose="020F0502020204030204" pitchFamily="34" charset="0"/>
                      </a:endParaRPr>
                    </a:p>
                  </a:txBody>
                  <a:tcPr marL="8011" marR="8011" marT="8011" marB="0" anchor="b"/>
                </a:tc>
                <a:tc>
                  <a:txBody>
                    <a:bodyPr/>
                    <a:lstStyle/>
                    <a:p>
                      <a:pPr algn="l" fontAlgn="b"/>
                      <a:r>
                        <a:rPr lang="en-US" sz="1400" u="none" strike="noStrike">
                          <a:effectLst/>
                        </a:rPr>
                        <a:t>Totals (min)</a:t>
                      </a:r>
                      <a:endParaRPr lang="en-US" sz="1400" b="1"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1926079923"/>
                  </a:ext>
                </a:extLst>
              </a:tr>
              <a:tr h="265658">
                <a:tc>
                  <a:txBody>
                    <a:bodyPr/>
                    <a:lstStyle/>
                    <a:p>
                      <a:pPr algn="r" fontAlgn="b"/>
                      <a:r>
                        <a:rPr lang="en-US" sz="1400" u="none" strike="noStrike">
                          <a:effectLst/>
                        </a:rPr>
                        <a:t>44.26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20.14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74.29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264.31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808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13.47</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3404043817"/>
                  </a:ext>
                </a:extLst>
              </a:tr>
              <a:tr h="265658">
                <a:tc>
                  <a:txBody>
                    <a:bodyPr/>
                    <a:lstStyle/>
                    <a:p>
                      <a:pPr algn="r" fontAlgn="b"/>
                      <a:r>
                        <a:rPr lang="en-US" sz="1400" u="none" strike="noStrike">
                          <a:effectLst/>
                        </a:rPr>
                        <a:t>22.51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5.28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41.39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209.32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561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9.35</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2084710478"/>
                  </a:ext>
                </a:extLst>
              </a:tr>
              <a:tr h="265658">
                <a:tc>
                  <a:txBody>
                    <a:bodyPr/>
                    <a:lstStyle/>
                    <a:p>
                      <a:pPr algn="r" fontAlgn="b"/>
                      <a:r>
                        <a:rPr lang="en-US" sz="1400" u="none" strike="noStrike">
                          <a:effectLst/>
                        </a:rPr>
                        <a:t>19.31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25.08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2.19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223.6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546.36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9.11</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1336076261"/>
                  </a:ext>
                </a:extLst>
              </a:tr>
              <a:tr h="265658">
                <a:tc>
                  <a:txBody>
                    <a:bodyPr/>
                    <a:lstStyle/>
                    <a:p>
                      <a:pPr algn="r" fontAlgn="b"/>
                      <a:r>
                        <a:rPr lang="en-US" sz="1400" u="none" strike="noStrike">
                          <a:effectLst/>
                        </a:rPr>
                        <a:t>12.92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96.84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78.2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231.53</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846.98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14.12</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596819308"/>
                  </a:ext>
                </a:extLst>
              </a:tr>
              <a:tr h="265658">
                <a:tc>
                  <a:txBody>
                    <a:bodyPr/>
                    <a:lstStyle/>
                    <a:p>
                      <a:pPr algn="r" fontAlgn="b"/>
                      <a:r>
                        <a:rPr lang="en-US" sz="1400" u="none" strike="noStrike">
                          <a:effectLst/>
                        </a:rPr>
                        <a:t>22.51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131.01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40.54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189.57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777.26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12.95</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2518792269"/>
                  </a:ext>
                </a:extLst>
              </a:tr>
              <a:tr h="265658">
                <a:tc>
                  <a:txBody>
                    <a:bodyPr/>
                    <a:lstStyle/>
                    <a:p>
                      <a:pPr algn="r" fontAlgn="b"/>
                      <a:r>
                        <a:rPr lang="en-US" sz="1400" u="none" strike="noStrike">
                          <a:effectLst/>
                        </a:rPr>
                        <a:t>38.44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23.05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23.7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330.2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842.78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14.05</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2769819500"/>
                  </a:ext>
                </a:extLst>
              </a:tr>
              <a:tr h="265658">
                <a:tc>
                  <a:txBody>
                    <a:bodyPr/>
                    <a:lstStyle/>
                    <a:p>
                      <a:pPr algn="r" fontAlgn="b"/>
                      <a:r>
                        <a:rPr lang="en-US" sz="1400" u="none" strike="noStrike">
                          <a:effectLst/>
                        </a:rPr>
                        <a:t>5.03</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61.01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161.35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338.08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1144.94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19.08</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4241756875"/>
                  </a:ext>
                </a:extLst>
              </a:tr>
              <a:tr h="265658">
                <a:tc>
                  <a:txBody>
                    <a:bodyPr/>
                    <a:lstStyle/>
                    <a:p>
                      <a:pPr algn="r" fontAlgn="b"/>
                      <a:r>
                        <a:rPr lang="en-US" sz="1400" u="none" strike="noStrike">
                          <a:effectLst/>
                        </a:rPr>
                        <a:t>53.03</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63.94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291.78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835.5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13.93</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286981281"/>
                  </a:ext>
                </a:extLst>
              </a:tr>
              <a:tr h="265658">
                <a:tc>
                  <a:txBody>
                    <a:bodyPr/>
                    <a:lstStyle/>
                    <a:p>
                      <a:pPr algn="r" fontAlgn="b"/>
                      <a:r>
                        <a:rPr lang="en-US" sz="1400" u="none" strike="noStrike">
                          <a:effectLst/>
                        </a:rPr>
                        <a:t>51.52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16.88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17.12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244.86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678.76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11.31</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3444988831"/>
                  </a:ext>
                </a:extLst>
              </a:tr>
              <a:tr h="265658">
                <a:tc>
                  <a:txBody>
                    <a:bodyPr/>
                    <a:lstStyle/>
                    <a:p>
                      <a:pPr algn="r" fontAlgn="b"/>
                      <a:r>
                        <a:rPr lang="en-US" sz="1400" u="none" strike="noStrike">
                          <a:effectLst/>
                        </a:rPr>
                        <a:t>80.77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18.91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307.64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300.95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1436.54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23.94</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4260738780"/>
                  </a:ext>
                </a:extLst>
              </a:tr>
              <a:tr h="265658">
                <a:tc>
                  <a:txBody>
                    <a:bodyPr/>
                    <a:lstStyle/>
                    <a:p>
                      <a:pPr algn="r" fontAlgn="b"/>
                      <a:r>
                        <a:rPr lang="en-US" sz="1400" u="none" strike="noStrike">
                          <a:effectLst/>
                        </a:rPr>
                        <a:t>73.82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56.79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124.73</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236.33</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1006.34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16.77</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3461288805"/>
                  </a:ext>
                </a:extLst>
              </a:tr>
              <a:tr h="265658">
                <a:tc>
                  <a:txBody>
                    <a:bodyPr/>
                    <a:lstStyle/>
                    <a:p>
                      <a:pPr algn="r" fontAlgn="b"/>
                      <a:r>
                        <a:rPr lang="en-US" sz="1400" u="none" strike="noStrike">
                          <a:effectLst/>
                        </a:rPr>
                        <a:t>15.02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16.99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53.38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227.57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650.92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10.85</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1872368427"/>
                  </a:ext>
                </a:extLst>
              </a:tr>
              <a:tr h="265658">
                <a:tc>
                  <a:txBody>
                    <a:bodyPr/>
                    <a:lstStyle/>
                    <a:p>
                      <a:pPr algn="r" fontAlgn="b"/>
                      <a:r>
                        <a:rPr lang="en-US" sz="1400" u="none" strike="noStrike">
                          <a:effectLst/>
                        </a:rPr>
                        <a:t>8.37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9.12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13.45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152.7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394.28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6.57</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2331769370"/>
                  </a:ext>
                </a:extLst>
              </a:tr>
              <a:tr h="265658">
                <a:tc>
                  <a:txBody>
                    <a:bodyPr/>
                    <a:lstStyle/>
                    <a:p>
                      <a:pPr algn="r" fontAlgn="b"/>
                      <a:r>
                        <a:rPr lang="en-US" sz="1400" u="none" strike="noStrike">
                          <a:effectLst/>
                        </a:rPr>
                        <a:t>23.7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10.04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5.38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179.55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466.34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7.77</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912204236"/>
                  </a:ext>
                </a:extLst>
              </a:tr>
              <a:tr h="265658">
                <a:tc>
                  <a:txBody>
                    <a:bodyPr/>
                    <a:lstStyle/>
                    <a:p>
                      <a:pPr algn="r" fontAlgn="b"/>
                      <a:r>
                        <a:rPr lang="en-US" sz="1400" u="none" strike="noStrike">
                          <a:effectLst/>
                        </a:rPr>
                        <a:t>17.61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36.97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24.6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200.11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589.58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9.83</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1936022197"/>
                  </a:ext>
                </a:extLst>
              </a:tr>
              <a:tr h="265658">
                <a:tc>
                  <a:txBody>
                    <a:bodyPr/>
                    <a:lstStyle/>
                    <a:p>
                      <a:pPr algn="r" fontAlgn="b"/>
                      <a:r>
                        <a:rPr lang="en-US" sz="1400" u="none" strike="noStrike">
                          <a:effectLst/>
                        </a:rPr>
                        <a:t>36.86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11.4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5.84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170.29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481.78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8.03</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1513874240"/>
                  </a:ext>
                </a:extLst>
              </a:tr>
              <a:tr h="265658">
                <a:tc>
                  <a:txBody>
                    <a:bodyPr/>
                    <a:lstStyle/>
                    <a:p>
                      <a:pPr algn="r" fontAlgn="b"/>
                      <a:r>
                        <a:rPr lang="en-US" sz="1400" u="none" strike="noStrike">
                          <a:effectLst/>
                        </a:rPr>
                        <a:t>94.29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64.55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82.19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230.57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978.2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16.30</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2643084222"/>
                  </a:ext>
                </a:extLst>
              </a:tr>
              <a:tr h="265658">
                <a:tc>
                  <a:txBody>
                    <a:bodyPr/>
                    <a:lstStyle/>
                    <a:p>
                      <a:pPr algn="r" fontAlgn="b"/>
                      <a:r>
                        <a:rPr lang="en-US" sz="1400" u="none" strike="noStrike">
                          <a:effectLst/>
                        </a:rPr>
                        <a:t>8.4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9.15</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13.43</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157.11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413.18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6.89</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1633443564"/>
                  </a:ext>
                </a:extLst>
              </a:tr>
              <a:tr h="265658">
                <a:tc>
                  <a:txBody>
                    <a:bodyPr/>
                    <a:lstStyle/>
                    <a:p>
                      <a:pPr algn="r" fontAlgn="b"/>
                      <a:r>
                        <a:rPr lang="en-US" sz="1400" u="none" strike="noStrike">
                          <a:effectLst/>
                        </a:rPr>
                        <a:t>8.42</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9.17</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13.41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159.54</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420.08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7.00</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1679857263"/>
                  </a:ext>
                </a:extLst>
              </a:tr>
              <a:tr h="265658">
                <a:tc>
                  <a:txBody>
                    <a:bodyPr/>
                    <a:lstStyle/>
                    <a:p>
                      <a:pPr algn="r" fontAlgn="b"/>
                      <a:r>
                        <a:rPr lang="en-US" sz="1400" u="none" strike="noStrike">
                          <a:effectLst/>
                        </a:rPr>
                        <a:t>8.39</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9.21</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13.46</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160.48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424.08</a:t>
                      </a:r>
                      <a:endParaRPr lang="en-US" sz="1400" b="0" i="0" u="none" strike="noStrike">
                        <a:solidFill>
                          <a:srgbClr val="000000"/>
                        </a:solidFill>
                        <a:effectLst/>
                        <a:latin typeface="Calibri" panose="020F0502020204030204" pitchFamily="34" charset="0"/>
                      </a:endParaRPr>
                    </a:p>
                  </a:txBody>
                  <a:tcPr marL="8011" marR="8011" marT="8011" marB="0" anchor="b"/>
                </a:tc>
                <a:tc>
                  <a:txBody>
                    <a:bodyPr/>
                    <a:lstStyle/>
                    <a:p>
                      <a:pPr algn="r" fontAlgn="b"/>
                      <a:r>
                        <a:rPr lang="en-US" sz="1400" u="none" strike="noStrike">
                          <a:effectLst/>
                        </a:rPr>
                        <a:t>7.07</a:t>
                      </a:r>
                      <a:endParaRPr lang="en-US" sz="1400" b="0" i="0" u="none" strike="noStrike">
                        <a:solidFill>
                          <a:srgbClr val="000000"/>
                        </a:solidFill>
                        <a:effectLst/>
                        <a:latin typeface="Calibri" panose="020F0502020204030204" pitchFamily="34" charset="0"/>
                      </a:endParaRPr>
                    </a:p>
                  </a:txBody>
                  <a:tcPr marL="8011" marR="8011" marT="8011" marB="0" anchor="b"/>
                </a:tc>
                <a:extLst>
                  <a:ext uri="{0D108BD9-81ED-4DB2-BD59-A6C34878D82A}">
                    <a16:rowId xmlns:a16="http://schemas.microsoft.com/office/drawing/2014/main" val="3519427115"/>
                  </a:ext>
                </a:extLst>
              </a:tr>
            </a:tbl>
          </a:graphicData>
        </a:graphic>
      </p:graphicFrame>
      <p:pic>
        <p:nvPicPr>
          <p:cNvPr id="6" name="Picture 5">
            <a:extLst>
              <a:ext uri="{FF2B5EF4-FFF2-40B4-BE49-F238E27FC236}">
                <a16:creationId xmlns:a16="http://schemas.microsoft.com/office/drawing/2014/main" id="{1DA1C7FC-8105-45C5-B776-B82EDB361E5F}"/>
              </a:ext>
            </a:extLst>
          </p:cNvPr>
          <p:cNvPicPr>
            <a:picLocks noChangeAspect="1"/>
          </p:cNvPicPr>
          <p:nvPr/>
        </p:nvPicPr>
        <p:blipFill>
          <a:blip r:embed="rId2"/>
          <a:stretch>
            <a:fillRect/>
          </a:stretch>
        </p:blipFill>
        <p:spPr>
          <a:xfrm>
            <a:off x="722992" y="3209925"/>
            <a:ext cx="2876550" cy="2266950"/>
          </a:xfrm>
          <a:prstGeom prst="rect">
            <a:avLst/>
          </a:prstGeom>
        </p:spPr>
      </p:pic>
      <p:sp>
        <p:nvSpPr>
          <p:cNvPr id="7" name="Wave 6">
            <a:extLst>
              <a:ext uri="{FF2B5EF4-FFF2-40B4-BE49-F238E27FC236}">
                <a16:creationId xmlns:a16="http://schemas.microsoft.com/office/drawing/2014/main" id="{88673A98-6F2F-46C1-BA1E-0B870FBD869F}"/>
              </a:ext>
            </a:extLst>
          </p:cNvPr>
          <p:cNvSpPr/>
          <p:nvPr/>
        </p:nvSpPr>
        <p:spPr>
          <a:xfrm>
            <a:off x="722992" y="5605272"/>
            <a:ext cx="2799969" cy="101182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Sample size was calculated using total minutes.</a:t>
            </a:r>
          </a:p>
        </p:txBody>
      </p:sp>
      <p:sp>
        <p:nvSpPr>
          <p:cNvPr id="13" name="Flowchart: Document 12">
            <a:extLst>
              <a:ext uri="{FF2B5EF4-FFF2-40B4-BE49-F238E27FC236}">
                <a16:creationId xmlns:a16="http://schemas.microsoft.com/office/drawing/2014/main" id="{CD49E439-3788-4EEA-9CAF-5601F674BE8E}"/>
              </a:ext>
            </a:extLst>
          </p:cNvPr>
          <p:cNvSpPr/>
          <p:nvPr/>
        </p:nvSpPr>
        <p:spPr>
          <a:xfrm>
            <a:off x="722993" y="448056"/>
            <a:ext cx="2799969" cy="26334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Sample Size Calculation</a:t>
            </a:r>
          </a:p>
        </p:txBody>
      </p:sp>
    </p:spTree>
    <p:extLst>
      <p:ext uri="{BB962C8B-B14F-4D97-AF65-F5344CB8AC3E}">
        <p14:creationId xmlns:p14="http://schemas.microsoft.com/office/powerpoint/2010/main" val="275881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F94E-DDF9-4BFB-866E-BC9E0FF2389D}"/>
              </a:ext>
            </a:extLst>
          </p:cNvPr>
          <p:cNvSpPr>
            <a:spLocks noGrp="1"/>
          </p:cNvSpPr>
          <p:nvPr>
            <p:ph type="title"/>
          </p:nvPr>
        </p:nvSpPr>
        <p:spPr>
          <a:xfrm>
            <a:off x="730155" y="730155"/>
            <a:ext cx="6090743" cy="1422871"/>
          </a:xfrm>
          <a:prstGeom prst="ellipse">
            <a:avLst/>
          </a:prstGeom>
        </p:spPr>
        <p:txBody>
          <a:bodyPr vert="horz" lIns="91440" tIns="45720" rIns="91440" bIns="45720" rtlCol="0" anchor="ctr">
            <a:normAutofit/>
          </a:bodyPr>
          <a:lstStyle/>
          <a:p>
            <a:r>
              <a:rPr lang="en-US" sz="3100" b="1" kern="1200">
                <a:solidFill>
                  <a:srgbClr val="FFFFFF"/>
                </a:solidFill>
                <a:latin typeface="+mj-lt"/>
                <a:ea typeface="+mj-ea"/>
                <a:cs typeface="+mj-cs"/>
              </a:rPr>
              <a:t>Raw Data and Collection Method</a:t>
            </a:r>
          </a:p>
        </p:txBody>
      </p:sp>
      <p:sp>
        <p:nvSpPr>
          <p:cNvPr id="4" name="TextBox 3">
            <a:extLst>
              <a:ext uri="{FF2B5EF4-FFF2-40B4-BE49-F238E27FC236}">
                <a16:creationId xmlns:a16="http://schemas.microsoft.com/office/drawing/2014/main" id="{58310C13-2559-478F-81B8-8F55CD9CB1F6}"/>
              </a:ext>
            </a:extLst>
          </p:cNvPr>
          <p:cNvSpPr txBox="1"/>
          <p:nvPr/>
        </p:nvSpPr>
        <p:spPr>
          <a:xfrm>
            <a:off x="7761639" y="900442"/>
            <a:ext cx="3514088" cy="504841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Data were collected by first observing the process, then breaking it down into steps. </a:t>
            </a:r>
          </a:p>
          <a:p>
            <a:pPr indent="-228600">
              <a:lnSpc>
                <a:spcPct val="90000"/>
              </a:lnSpc>
              <a:spcAft>
                <a:spcPts val="600"/>
              </a:spcAft>
              <a:buFont typeface="Arial" panose="020B0604020202020204" pitchFamily="34" charset="0"/>
              <a:buChar char="•"/>
            </a:pPr>
            <a:r>
              <a:rPr lang="en-US" sz="2400" dirty="0"/>
              <a:t>Using two stopwatches alternately, each step was timed as accurately as possible. </a:t>
            </a:r>
          </a:p>
          <a:p>
            <a:pPr indent="-228600">
              <a:lnSpc>
                <a:spcPct val="90000"/>
              </a:lnSpc>
              <a:spcAft>
                <a:spcPts val="600"/>
              </a:spcAft>
              <a:buFont typeface="Arial" panose="020B0604020202020204" pitchFamily="34" charset="0"/>
              <a:buChar char="•"/>
            </a:pPr>
            <a:r>
              <a:rPr lang="en-US" sz="2400" dirty="0"/>
              <a:t>The goal was simply to measure the length of time of the process while focusing on what we could control.</a:t>
            </a:r>
          </a:p>
        </p:txBody>
      </p:sp>
      <p:graphicFrame>
        <p:nvGraphicFramePr>
          <p:cNvPr id="3" name="Table 2">
            <a:extLst>
              <a:ext uri="{FF2B5EF4-FFF2-40B4-BE49-F238E27FC236}">
                <a16:creationId xmlns:a16="http://schemas.microsoft.com/office/drawing/2014/main" id="{4296C1FC-ED67-4A1B-B56B-1B872AA9F84B}"/>
              </a:ext>
            </a:extLst>
          </p:cNvPr>
          <p:cNvGraphicFramePr>
            <a:graphicFrameLocks noGrp="1"/>
          </p:cNvGraphicFramePr>
          <p:nvPr>
            <p:extLst>
              <p:ext uri="{D42A27DB-BD31-4B8C-83A1-F6EECF244321}">
                <p14:modId xmlns:p14="http://schemas.microsoft.com/office/powerpoint/2010/main" val="2689633727"/>
              </p:ext>
            </p:extLst>
          </p:nvPr>
        </p:nvGraphicFramePr>
        <p:xfrm>
          <a:off x="458920" y="2761906"/>
          <a:ext cx="4412448" cy="3250429"/>
        </p:xfrm>
        <a:graphic>
          <a:graphicData uri="http://schemas.openxmlformats.org/drawingml/2006/table">
            <a:tbl>
              <a:tblPr firstRow="1" bandRow="1">
                <a:tableStyleId>{5C22544A-7EE6-4342-B048-85BDC9FD1C3A}</a:tableStyleId>
              </a:tblPr>
              <a:tblGrid>
                <a:gridCol w="273873">
                  <a:extLst>
                    <a:ext uri="{9D8B030D-6E8A-4147-A177-3AD203B41FA5}">
                      <a16:colId xmlns:a16="http://schemas.microsoft.com/office/drawing/2014/main" val="1505755255"/>
                    </a:ext>
                  </a:extLst>
                </a:gridCol>
                <a:gridCol w="678518">
                  <a:extLst>
                    <a:ext uri="{9D8B030D-6E8A-4147-A177-3AD203B41FA5}">
                      <a16:colId xmlns:a16="http://schemas.microsoft.com/office/drawing/2014/main" val="2295772319"/>
                    </a:ext>
                  </a:extLst>
                </a:gridCol>
                <a:gridCol w="637838">
                  <a:extLst>
                    <a:ext uri="{9D8B030D-6E8A-4147-A177-3AD203B41FA5}">
                      <a16:colId xmlns:a16="http://schemas.microsoft.com/office/drawing/2014/main" val="3921717272"/>
                    </a:ext>
                  </a:extLst>
                </a:gridCol>
                <a:gridCol w="699001">
                  <a:extLst>
                    <a:ext uri="{9D8B030D-6E8A-4147-A177-3AD203B41FA5}">
                      <a16:colId xmlns:a16="http://schemas.microsoft.com/office/drawing/2014/main" val="4021442216"/>
                    </a:ext>
                  </a:extLst>
                </a:gridCol>
                <a:gridCol w="725214">
                  <a:extLst>
                    <a:ext uri="{9D8B030D-6E8A-4147-A177-3AD203B41FA5}">
                      <a16:colId xmlns:a16="http://schemas.microsoft.com/office/drawing/2014/main" val="2393400791"/>
                    </a:ext>
                  </a:extLst>
                </a:gridCol>
                <a:gridCol w="1048502">
                  <a:extLst>
                    <a:ext uri="{9D8B030D-6E8A-4147-A177-3AD203B41FA5}">
                      <a16:colId xmlns:a16="http://schemas.microsoft.com/office/drawing/2014/main" val="3278469048"/>
                    </a:ext>
                  </a:extLst>
                </a:gridCol>
                <a:gridCol w="349502">
                  <a:extLst>
                    <a:ext uri="{9D8B030D-6E8A-4147-A177-3AD203B41FA5}">
                      <a16:colId xmlns:a16="http://schemas.microsoft.com/office/drawing/2014/main" val="3161037315"/>
                    </a:ext>
                  </a:extLst>
                </a:gridCol>
              </a:tblGrid>
              <a:tr h="141323">
                <a:tc>
                  <a:txBody>
                    <a:bodyPr/>
                    <a:lstStyle/>
                    <a:p>
                      <a:pPr algn="l" fontAlgn="b"/>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CASS Client?</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Total Seconds</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Analyze Report</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Analyze Invoice</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Analyze Other Invoices</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DRR</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3708433025"/>
                  </a:ext>
                </a:extLst>
              </a:tr>
              <a:tr h="141323">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404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44.26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20.14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74.29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264.31</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510316329"/>
                  </a:ext>
                </a:extLst>
              </a:tr>
              <a:tr h="141323">
                <a:tc>
                  <a:txBody>
                    <a:bodyPr/>
                    <a:lstStyle/>
                    <a:p>
                      <a:pPr algn="l"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280.5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22.51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5.28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41.39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209.32</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1853875454"/>
                  </a:ext>
                </a:extLst>
              </a:tr>
              <a:tr h="141323">
                <a:tc>
                  <a:txBody>
                    <a:bodyPr/>
                    <a:lstStyle/>
                    <a:p>
                      <a:pPr algn="l"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273.18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19.31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25.08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2.19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223.6</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3076456949"/>
                  </a:ext>
                </a:extLst>
              </a:tr>
              <a:tr h="141323">
                <a:tc>
                  <a:txBody>
                    <a:bodyPr/>
                    <a:lstStyle/>
                    <a:p>
                      <a:pPr algn="l"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423.49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12.92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96.84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78.2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231.53</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275664354"/>
                  </a:ext>
                </a:extLst>
              </a:tr>
              <a:tr h="141323">
                <a:tc>
                  <a:txBody>
                    <a:bodyPr/>
                    <a:lstStyle/>
                    <a:p>
                      <a:pPr algn="l" fontAlgn="b"/>
                      <a:r>
                        <a:rPr lang="en-US" sz="700" u="none" strike="noStrike">
                          <a:effectLst/>
                        </a:rPr>
                        <a:t>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388.63</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22.51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131.01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40.54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189.57</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71661226"/>
                  </a:ext>
                </a:extLst>
              </a:tr>
              <a:tr h="141323">
                <a:tc>
                  <a:txBody>
                    <a:bodyPr/>
                    <a:lstStyle/>
                    <a:p>
                      <a:pPr algn="l" fontAlgn="b"/>
                      <a:r>
                        <a:rPr lang="en-US" sz="700" u="none" strike="noStrike">
                          <a:effectLst/>
                        </a:rPr>
                        <a:t>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421.39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38.44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23.05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23.7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330.2</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478681456"/>
                  </a:ext>
                </a:extLst>
              </a:tr>
              <a:tr h="141323">
                <a:tc>
                  <a:txBody>
                    <a:bodyPr/>
                    <a:lstStyle/>
                    <a:p>
                      <a:pPr algn="l"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572.47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5.03</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61.01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161.35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338.08</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347533116"/>
                  </a:ext>
                </a:extLst>
              </a:tr>
              <a:tr h="141323">
                <a:tc>
                  <a:txBody>
                    <a:bodyPr/>
                    <a:lstStyle/>
                    <a:p>
                      <a:pPr algn="l" fontAlgn="b"/>
                      <a:r>
                        <a:rPr lang="en-US" sz="700" u="none" strike="noStrike">
                          <a:effectLst/>
                        </a:rPr>
                        <a:t>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417.75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53.03</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63.94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291.78</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871670070"/>
                  </a:ext>
                </a:extLst>
              </a:tr>
              <a:tr h="141323">
                <a:tc>
                  <a:txBody>
                    <a:bodyPr/>
                    <a:lstStyle/>
                    <a:p>
                      <a:pPr algn="l" fontAlgn="b"/>
                      <a:r>
                        <a:rPr lang="en-US" sz="700" u="none" strike="noStrike">
                          <a:effectLst/>
                        </a:rPr>
                        <a:t>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339.38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51.52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16.88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17.12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244.86</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3053183192"/>
                  </a:ext>
                </a:extLst>
              </a:tr>
              <a:tr h="141323">
                <a:tc>
                  <a:txBody>
                    <a:bodyPr/>
                    <a:lstStyle/>
                    <a:p>
                      <a:pPr algn="l"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718.27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80.77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18.91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307.64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300.95</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3005164551"/>
                  </a:ext>
                </a:extLst>
              </a:tr>
              <a:tr h="141323">
                <a:tc>
                  <a:txBody>
                    <a:bodyPr/>
                    <a:lstStyle/>
                    <a:p>
                      <a:pPr algn="l"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502.67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73.82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56.79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124.73</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236.33</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531204890"/>
                  </a:ext>
                </a:extLst>
              </a:tr>
              <a:tr h="141323">
                <a:tc>
                  <a:txBody>
                    <a:bodyPr/>
                    <a:lstStyle/>
                    <a:p>
                      <a:pPr algn="l" fontAlgn="b"/>
                      <a:r>
                        <a:rPr lang="en-US" sz="700" u="none" strike="noStrike">
                          <a:effectLst/>
                        </a:rPr>
                        <a:t>12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324.96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15.02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16.99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53.38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227.57</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1632629332"/>
                  </a:ext>
                </a:extLst>
              </a:tr>
              <a:tr h="141323">
                <a:tc>
                  <a:txBody>
                    <a:bodyPr/>
                    <a:lstStyle/>
                    <a:p>
                      <a:pPr algn="l" fontAlgn="b"/>
                      <a:r>
                        <a:rPr lang="en-US" sz="700" u="none" strike="noStrike">
                          <a:effectLst/>
                        </a:rPr>
                        <a:t>13</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196.64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8.37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9.12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13.45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152.7</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876588577"/>
                  </a:ext>
                </a:extLst>
              </a:tr>
              <a:tr h="141323">
                <a:tc>
                  <a:txBody>
                    <a:bodyPr/>
                    <a:lstStyle/>
                    <a:p>
                      <a:pPr algn="l" fontAlgn="b"/>
                      <a:r>
                        <a:rPr lang="en-US" sz="700" u="none" strike="noStrike">
                          <a:effectLst/>
                        </a:rPr>
                        <a:t>14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232.67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23.7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10.04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5.38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179.55</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3164127159"/>
                  </a:ext>
                </a:extLst>
              </a:tr>
              <a:tr h="141323">
                <a:tc>
                  <a:txBody>
                    <a:bodyPr/>
                    <a:lstStyle/>
                    <a:p>
                      <a:pPr algn="l"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294.29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17.61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36.97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24.6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200.11</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404484186"/>
                  </a:ext>
                </a:extLst>
              </a:tr>
              <a:tr h="141323">
                <a:tc>
                  <a:txBody>
                    <a:bodyPr/>
                    <a:lstStyle/>
                    <a:p>
                      <a:pPr algn="l" fontAlgn="b"/>
                      <a:r>
                        <a:rPr lang="en-US" sz="700" u="none" strike="noStrike">
                          <a:effectLst/>
                        </a:rPr>
                        <a:t>16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240.39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36.86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11.4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5.84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170.29</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537577365"/>
                  </a:ext>
                </a:extLst>
              </a:tr>
              <a:tr h="141323">
                <a:tc>
                  <a:txBody>
                    <a:bodyPr/>
                    <a:lstStyle/>
                    <a:p>
                      <a:pPr algn="l" fontAlgn="b"/>
                      <a:r>
                        <a:rPr lang="en-US" sz="700" u="none" strike="noStrike">
                          <a:effectLst/>
                        </a:rPr>
                        <a:t>17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488.6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94.29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64.55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82.19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230.57</a:t>
                      </a:r>
                      <a:endParaRPr lang="en-US" sz="700" b="0" i="0" u="none" strike="noStrike">
                        <a:solidFill>
                          <a:srgbClr val="9C0006"/>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4011176969"/>
                  </a:ext>
                </a:extLst>
              </a:tr>
              <a:tr h="141323">
                <a:tc>
                  <a:txBody>
                    <a:bodyPr/>
                    <a:lstStyle/>
                    <a:p>
                      <a:pPr algn="l"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206.09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8.4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9.15</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13.43</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157.11</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726287553"/>
                  </a:ext>
                </a:extLst>
              </a:tr>
              <a:tr h="141323">
                <a:tc>
                  <a:txBody>
                    <a:bodyPr/>
                    <a:lstStyle/>
                    <a:p>
                      <a:pPr algn="l" fontAlgn="b"/>
                      <a:r>
                        <a:rPr lang="en-US" sz="700" u="none" strike="noStrike">
                          <a:effectLst/>
                        </a:rPr>
                        <a:t>19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209.54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8.42</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9.17</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13.41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159.54</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810490721"/>
                  </a:ext>
                </a:extLst>
              </a:tr>
              <a:tr h="141323">
                <a:tc>
                  <a:txBody>
                    <a:bodyPr/>
                    <a:lstStyle/>
                    <a:p>
                      <a:pPr algn="l" fontAlgn="b"/>
                      <a:r>
                        <a:rPr lang="en-US" sz="700" u="none" strike="noStrike">
                          <a:effectLst/>
                        </a:rPr>
                        <a:t>20</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l" fontAlgn="b"/>
                      <a:r>
                        <a:rPr lang="en-US" sz="700" u="none" strike="noStrike">
                          <a:effectLst/>
                        </a:rPr>
                        <a:t>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211.54</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8.39</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9.21</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13.46</a:t>
                      </a:r>
                      <a:endParaRPr lang="en-US" sz="700" b="0"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160.48</a:t>
                      </a:r>
                      <a:endParaRPr lang="en-US" sz="700" b="0"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1711327288"/>
                  </a:ext>
                </a:extLst>
              </a:tr>
              <a:tr h="141323">
                <a:tc gridSpan="2">
                  <a:txBody>
                    <a:bodyPr/>
                    <a:lstStyle/>
                    <a:p>
                      <a:pPr algn="ctr" fontAlgn="b"/>
                      <a:r>
                        <a:rPr lang="en-US" sz="700" u="none" strike="noStrike">
                          <a:effectLst/>
                        </a:rPr>
                        <a:t>Means</a:t>
                      </a:r>
                      <a:endParaRPr lang="en-US" sz="700" b="1" i="0" u="none" strike="noStrike">
                        <a:solidFill>
                          <a:srgbClr val="000000"/>
                        </a:solidFill>
                        <a:effectLst/>
                        <a:latin typeface="Calibri" panose="020F0502020204030204" pitchFamily="34" charset="0"/>
                      </a:endParaRPr>
                    </a:p>
                  </a:txBody>
                  <a:tcPr marL="4412" marR="4412" marT="4412" marB="0" anchor="b"/>
                </a:tc>
                <a:tc hMerge="1">
                  <a:txBody>
                    <a:bodyPr/>
                    <a:lstStyle/>
                    <a:p>
                      <a:endParaRPr lang="en-US"/>
                    </a:p>
                  </a:txBody>
                  <a:tcPr/>
                </a:tc>
                <a:tc>
                  <a:txBody>
                    <a:bodyPr/>
                    <a:lstStyle/>
                    <a:p>
                      <a:pPr algn="r" fontAlgn="b"/>
                      <a:r>
                        <a:rPr lang="en-US" sz="700" u="none" strike="noStrike">
                          <a:effectLst/>
                        </a:rPr>
                        <a:t>357.32</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32.26</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34.78</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54.86</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224.92</a:t>
                      </a:r>
                      <a:endParaRPr lang="en-US" sz="700" b="1" i="0" u="none" strike="noStrike">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941512230"/>
                  </a:ext>
                </a:extLst>
              </a:tr>
              <a:tr h="141323">
                <a:tc gridSpan="2">
                  <a:txBody>
                    <a:bodyPr/>
                    <a:lstStyle/>
                    <a:p>
                      <a:pPr algn="ctr" fontAlgn="b"/>
                      <a:r>
                        <a:rPr lang="en-US" sz="700" u="none" strike="noStrike">
                          <a:effectLst/>
                        </a:rPr>
                        <a:t>Means in minutes</a:t>
                      </a:r>
                      <a:endParaRPr lang="en-US" sz="700" b="1" i="0" u="none" strike="noStrike">
                        <a:solidFill>
                          <a:srgbClr val="000000"/>
                        </a:solidFill>
                        <a:effectLst/>
                        <a:latin typeface="Calibri" panose="020F0502020204030204" pitchFamily="34" charset="0"/>
                      </a:endParaRPr>
                    </a:p>
                  </a:txBody>
                  <a:tcPr marL="4412" marR="4412" marT="4412" marB="0" anchor="b"/>
                </a:tc>
                <a:tc hMerge="1">
                  <a:txBody>
                    <a:bodyPr/>
                    <a:lstStyle/>
                    <a:p>
                      <a:endParaRPr lang="en-US"/>
                    </a:p>
                  </a:txBody>
                  <a:tcPr/>
                </a:tc>
                <a:tc>
                  <a:txBody>
                    <a:bodyPr/>
                    <a:lstStyle/>
                    <a:p>
                      <a:pPr algn="r" fontAlgn="b"/>
                      <a:r>
                        <a:rPr lang="en-US" sz="700" u="none" strike="noStrike">
                          <a:effectLst/>
                        </a:rPr>
                        <a:t>5.96</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0.54</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0.58</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a:effectLst/>
                        </a:rPr>
                        <a:t>0.91</a:t>
                      </a:r>
                      <a:endParaRPr lang="en-US" sz="700" b="1" i="0" u="none" strike="noStrike">
                        <a:solidFill>
                          <a:srgbClr val="000000"/>
                        </a:solidFill>
                        <a:effectLst/>
                        <a:latin typeface="Calibri" panose="020F0502020204030204" pitchFamily="34" charset="0"/>
                      </a:endParaRPr>
                    </a:p>
                  </a:txBody>
                  <a:tcPr marL="4412" marR="4412" marT="4412" marB="0" anchor="b"/>
                </a:tc>
                <a:tc>
                  <a:txBody>
                    <a:bodyPr/>
                    <a:lstStyle/>
                    <a:p>
                      <a:pPr algn="r" fontAlgn="b"/>
                      <a:r>
                        <a:rPr lang="en-US" sz="700" u="none" strike="noStrike" dirty="0">
                          <a:effectLst/>
                        </a:rPr>
                        <a:t>3.75</a:t>
                      </a:r>
                      <a:endParaRPr lang="en-US" sz="700" b="1" i="0" u="none" strike="noStrike" dirty="0">
                        <a:solidFill>
                          <a:srgbClr val="000000"/>
                        </a:solidFill>
                        <a:effectLst/>
                        <a:latin typeface="Calibri" panose="020F0502020204030204" pitchFamily="34" charset="0"/>
                      </a:endParaRPr>
                    </a:p>
                  </a:txBody>
                  <a:tcPr marL="4412" marR="4412" marT="4412" marB="0" anchor="b"/>
                </a:tc>
                <a:extLst>
                  <a:ext uri="{0D108BD9-81ED-4DB2-BD59-A6C34878D82A}">
                    <a16:rowId xmlns:a16="http://schemas.microsoft.com/office/drawing/2014/main" val="2282050072"/>
                  </a:ext>
                </a:extLst>
              </a:tr>
            </a:tbl>
          </a:graphicData>
        </a:graphic>
      </p:graphicFrame>
      <p:sp>
        <p:nvSpPr>
          <p:cNvPr id="6" name="Explosion: 8 Points 5">
            <a:extLst>
              <a:ext uri="{FF2B5EF4-FFF2-40B4-BE49-F238E27FC236}">
                <a16:creationId xmlns:a16="http://schemas.microsoft.com/office/drawing/2014/main" id="{1E50AF26-F8F3-447E-8864-4C9E4A2DA45E}"/>
              </a:ext>
            </a:extLst>
          </p:cNvPr>
          <p:cNvSpPr/>
          <p:nvPr/>
        </p:nvSpPr>
        <p:spPr>
          <a:xfrm>
            <a:off x="5391183" y="2761906"/>
            <a:ext cx="1462883" cy="13341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Outlier here</a:t>
            </a:r>
          </a:p>
        </p:txBody>
      </p:sp>
      <p:cxnSp>
        <p:nvCxnSpPr>
          <p:cNvPr id="9" name="Straight Arrow Connector 8">
            <a:extLst>
              <a:ext uri="{FF2B5EF4-FFF2-40B4-BE49-F238E27FC236}">
                <a16:creationId xmlns:a16="http://schemas.microsoft.com/office/drawing/2014/main" id="{E7DCDD01-12E1-4678-BC87-D73161C37F2E}"/>
              </a:ext>
            </a:extLst>
          </p:cNvPr>
          <p:cNvCxnSpPr>
            <a:cxnSpLocks/>
          </p:cNvCxnSpPr>
          <p:nvPr/>
        </p:nvCxnSpPr>
        <p:spPr>
          <a:xfrm flipH="1">
            <a:off x="4871363" y="3492797"/>
            <a:ext cx="816205" cy="19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xplosion: 8 Points 10">
            <a:extLst>
              <a:ext uri="{FF2B5EF4-FFF2-40B4-BE49-F238E27FC236}">
                <a16:creationId xmlns:a16="http://schemas.microsoft.com/office/drawing/2014/main" id="{6613EEB5-6398-498E-9E07-35BE34C83D19}"/>
              </a:ext>
            </a:extLst>
          </p:cNvPr>
          <p:cNvSpPr/>
          <p:nvPr/>
        </p:nvSpPr>
        <p:spPr>
          <a:xfrm>
            <a:off x="5321589" y="4660810"/>
            <a:ext cx="1499309" cy="1351526"/>
          </a:xfrm>
          <a:prstGeom prst="irregularSeal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And here</a:t>
            </a:r>
          </a:p>
        </p:txBody>
      </p:sp>
      <p:cxnSp>
        <p:nvCxnSpPr>
          <p:cNvPr id="16" name="Straight Arrow Connector 15">
            <a:extLst>
              <a:ext uri="{FF2B5EF4-FFF2-40B4-BE49-F238E27FC236}">
                <a16:creationId xmlns:a16="http://schemas.microsoft.com/office/drawing/2014/main" id="{4BB6A0C2-F52D-46CC-8E38-DCE28EA608A5}"/>
              </a:ext>
            </a:extLst>
          </p:cNvPr>
          <p:cNvCxnSpPr>
            <a:cxnSpLocks/>
          </p:cNvCxnSpPr>
          <p:nvPr/>
        </p:nvCxnSpPr>
        <p:spPr>
          <a:xfrm flipH="1" flipV="1">
            <a:off x="4871364" y="3820727"/>
            <a:ext cx="999087" cy="12569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2" name="Rectangle 31">
            <a:extLst>
              <a:ext uri="{FF2B5EF4-FFF2-40B4-BE49-F238E27FC236}">
                <a16:creationId xmlns:a16="http://schemas.microsoft.com/office/drawing/2014/main" id="{51FAAA1D-2612-4580-8EDC-D7F8D43918C8}"/>
              </a:ext>
            </a:extLst>
          </p:cNvPr>
          <p:cNvSpPr/>
          <p:nvPr/>
        </p:nvSpPr>
        <p:spPr>
          <a:xfrm>
            <a:off x="458920" y="448056"/>
            <a:ext cx="6600248" cy="1422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Collection Methods</a:t>
            </a:r>
          </a:p>
        </p:txBody>
      </p:sp>
    </p:spTree>
    <p:extLst>
      <p:ext uri="{BB962C8B-B14F-4D97-AF65-F5344CB8AC3E}">
        <p14:creationId xmlns:p14="http://schemas.microsoft.com/office/powerpoint/2010/main" val="218551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23F6B1-9695-43FB-B047-A8C5A9636B66}"/>
              </a:ext>
            </a:extLst>
          </p:cNvPr>
          <p:cNvSpPr txBox="1"/>
          <p:nvPr/>
        </p:nvSpPr>
        <p:spPr>
          <a:xfrm>
            <a:off x="8950452" y="3176810"/>
            <a:ext cx="3090672" cy="3600986"/>
          </a:xfrm>
          <a:prstGeom prst="rect">
            <a:avLst/>
          </a:prstGeom>
          <a:solidFill>
            <a:schemeClr val="accent6">
              <a:lumMod val="40000"/>
              <a:lumOff val="60000"/>
            </a:schemeClr>
          </a:solidFill>
        </p:spPr>
        <p:txBody>
          <a:bodyPr wrap="square" rtlCol="0">
            <a:spAutoFit/>
          </a:bodyPr>
          <a:lstStyle/>
          <a:p>
            <a:r>
              <a:rPr lang="en-US" sz="1200" dirty="0"/>
              <a:t>The measurement titled DRR (Data Review Request) was the longest and most involved step of the process. As such, it could be broken down into steps and measured as the subject of a separate study on its own. Some of it is not in the scope of control of the intern, though much of it (in terms of time) is. This step began once an error was identified and analyzed for how to correct it (part of the invoice analysis step). It ended when all the pertinent information had been entered into a service help desk ticket form and submitted successfully. This involves selecting from several drop-down menus, entering a detailed description, attaching a screenshot, and entering invoices ID numbers. The 2 controllable steps in the process were taking and attaching the screenshot, and providing a detailed description of the problem. </a:t>
            </a:r>
          </a:p>
        </p:txBody>
      </p:sp>
      <p:sp>
        <p:nvSpPr>
          <p:cNvPr id="5" name="TextBox 4">
            <a:extLst>
              <a:ext uri="{FF2B5EF4-FFF2-40B4-BE49-F238E27FC236}">
                <a16:creationId xmlns:a16="http://schemas.microsoft.com/office/drawing/2014/main" id="{E5100636-BCE3-4B3F-A35C-94BF5EA9AEE4}"/>
              </a:ext>
            </a:extLst>
          </p:cNvPr>
          <p:cNvSpPr txBox="1"/>
          <p:nvPr/>
        </p:nvSpPr>
        <p:spPr>
          <a:xfrm>
            <a:off x="242316" y="3176810"/>
            <a:ext cx="2359152" cy="3231654"/>
          </a:xfrm>
          <a:prstGeom prst="rect">
            <a:avLst/>
          </a:prstGeom>
          <a:solidFill>
            <a:schemeClr val="accent2">
              <a:lumMod val="40000"/>
              <a:lumOff val="60000"/>
            </a:schemeClr>
          </a:solidFill>
        </p:spPr>
        <p:txBody>
          <a:bodyPr wrap="square" rtlCol="0">
            <a:spAutoFit/>
          </a:bodyPr>
          <a:lstStyle/>
          <a:p>
            <a:r>
              <a:rPr lang="en-US" sz="1200" dirty="0"/>
              <a:t>Analyzing the report did not include logging in, opening the customer-facing web portal, choosing a client, and downloading the report. Since these factors cannot be controlled by the intern performing the analysis and there are not multiple methods for completing them, they were not considered valuable metrics for the purposes of this study. Only in instances where errors were found were the measurements taken. This was determined by whether or not the intern went on to analyze invoice data.</a:t>
            </a:r>
          </a:p>
        </p:txBody>
      </p:sp>
      <p:sp>
        <p:nvSpPr>
          <p:cNvPr id="6" name="TextBox 5">
            <a:extLst>
              <a:ext uri="{FF2B5EF4-FFF2-40B4-BE49-F238E27FC236}">
                <a16:creationId xmlns:a16="http://schemas.microsoft.com/office/drawing/2014/main" id="{2234D952-49B8-473B-BB20-319452704B05}"/>
              </a:ext>
            </a:extLst>
          </p:cNvPr>
          <p:cNvSpPr txBox="1"/>
          <p:nvPr/>
        </p:nvSpPr>
        <p:spPr>
          <a:xfrm>
            <a:off x="3396234" y="3176810"/>
            <a:ext cx="1937004" cy="3416320"/>
          </a:xfrm>
          <a:prstGeom prst="rect">
            <a:avLst/>
          </a:prstGeom>
          <a:solidFill>
            <a:schemeClr val="accent5">
              <a:lumMod val="40000"/>
              <a:lumOff val="60000"/>
            </a:schemeClr>
          </a:solidFill>
        </p:spPr>
        <p:txBody>
          <a:bodyPr wrap="square" rtlCol="0">
            <a:spAutoFit/>
          </a:bodyPr>
          <a:lstStyle/>
          <a:p>
            <a:r>
              <a:rPr lang="en-US" sz="1200" dirty="0"/>
              <a:t>Analyzing the invoice included clicking the link to an invoice checklist, opening the link for the invoice image, and then comparing and/or contrasting the invoice values against the data in the details report. A times this involved summing numbers on a calculator. In every sample collected, the intern went on to also analyze other invoice data, but at times this involved nothing more than to see if other invoices were available.</a:t>
            </a:r>
          </a:p>
        </p:txBody>
      </p:sp>
      <p:sp>
        <p:nvSpPr>
          <p:cNvPr id="7" name="TextBox 6">
            <a:extLst>
              <a:ext uri="{FF2B5EF4-FFF2-40B4-BE49-F238E27FC236}">
                <a16:creationId xmlns:a16="http://schemas.microsoft.com/office/drawing/2014/main" id="{92207349-611D-4111-9645-3970541184DA}"/>
              </a:ext>
            </a:extLst>
          </p:cNvPr>
          <p:cNvSpPr txBox="1"/>
          <p:nvPr/>
        </p:nvSpPr>
        <p:spPr>
          <a:xfrm>
            <a:off x="6173343" y="3176810"/>
            <a:ext cx="1937004" cy="3600986"/>
          </a:xfrm>
          <a:prstGeom prst="rect">
            <a:avLst/>
          </a:prstGeom>
          <a:solidFill>
            <a:schemeClr val="accent4">
              <a:lumMod val="40000"/>
              <a:lumOff val="60000"/>
            </a:schemeClr>
          </a:solidFill>
        </p:spPr>
        <p:txBody>
          <a:bodyPr wrap="square" rtlCol="0">
            <a:spAutoFit/>
          </a:bodyPr>
          <a:lstStyle/>
          <a:p>
            <a:r>
              <a:rPr lang="en-US" sz="1200" dirty="0"/>
              <a:t>Analyzing other invoices varied widely as a result of the needs of the situation. This portion of the measurement sometimes only required a review of whether other invoices had posted to the portal, and at other times required a careful analysis of invoice values to ensure correct “bucketing” of values in the report, comparison of invoices values to report values by bucket, and/or calculating total invoice values to ensure consistency with report values.</a:t>
            </a:r>
          </a:p>
        </p:txBody>
      </p:sp>
      <p:sp>
        <p:nvSpPr>
          <p:cNvPr id="8" name="Oval 7">
            <a:extLst>
              <a:ext uri="{FF2B5EF4-FFF2-40B4-BE49-F238E27FC236}">
                <a16:creationId xmlns:a16="http://schemas.microsoft.com/office/drawing/2014/main" id="{83CC117E-56E4-483E-BFD0-408DD59B22C2}"/>
              </a:ext>
            </a:extLst>
          </p:cNvPr>
          <p:cNvSpPr/>
          <p:nvPr/>
        </p:nvSpPr>
        <p:spPr>
          <a:xfrm>
            <a:off x="3396234" y="2022269"/>
            <a:ext cx="1937004" cy="8229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cs typeface="Hadassah Friedlaender" panose="020B0604020202020204" pitchFamily="18" charset="-79"/>
              </a:rPr>
              <a:t>Analyze Invoice</a:t>
            </a:r>
          </a:p>
        </p:txBody>
      </p:sp>
      <p:sp>
        <p:nvSpPr>
          <p:cNvPr id="9" name="Oval 8">
            <a:extLst>
              <a:ext uri="{FF2B5EF4-FFF2-40B4-BE49-F238E27FC236}">
                <a16:creationId xmlns:a16="http://schemas.microsoft.com/office/drawing/2014/main" id="{1E51B245-9A82-40B7-BCEF-C104F5F8F01C}"/>
              </a:ext>
            </a:extLst>
          </p:cNvPr>
          <p:cNvSpPr/>
          <p:nvPr/>
        </p:nvSpPr>
        <p:spPr>
          <a:xfrm>
            <a:off x="242316" y="2022269"/>
            <a:ext cx="2359152" cy="8229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cs typeface="Hadassah Friedlaender" panose="020B0604020202020204" pitchFamily="18" charset="-79"/>
              </a:rPr>
              <a:t>Analyze Report</a:t>
            </a:r>
          </a:p>
        </p:txBody>
      </p:sp>
      <p:sp>
        <p:nvSpPr>
          <p:cNvPr id="10" name="Oval 9">
            <a:extLst>
              <a:ext uri="{FF2B5EF4-FFF2-40B4-BE49-F238E27FC236}">
                <a16:creationId xmlns:a16="http://schemas.microsoft.com/office/drawing/2014/main" id="{94D43181-A98E-4E8B-92D8-E54079B7A061}"/>
              </a:ext>
            </a:extLst>
          </p:cNvPr>
          <p:cNvSpPr/>
          <p:nvPr/>
        </p:nvSpPr>
        <p:spPr>
          <a:xfrm>
            <a:off x="6173343" y="2022269"/>
            <a:ext cx="1937004" cy="8229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cs typeface="Hadassah Friedlaender" panose="020B0604020202020204" pitchFamily="18" charset="-79"/>
              </a:rPr>
              <a:t>Analyze Other Invoices</a:t>
            </a:r>
          </a:p>
        </p:txBody>
      </p:sp>
      <p:sp>
        <p:nvSpPr>
          <p:cNvPr id="11" name="Oval 10">
            <a:extLst>
              <a:ext uri="{FF2B5EF4-FFF2-40B4-BE49-F238E27FC236}">
                <a16:creationId xmlns:a16="http://schemas.microsoft.com/office/drawing/2014/main" id="{08BDD9E2-BB26-4843-BB55-4F6CD52DFE9F}"/>
              </a:ext>
            </a:extLst>
          </p:cNvPr>
          <p:cNvSpPr/>
          <p:nvPr/>
        </p:nvSpPr>
        <p:spPr>
          <a:xfrm>
            <a:off x="9316212" y="2022269"/>
            <a:ext cx="2359152" cy="8229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cs typeface="Hadassah Friedlaender" panose="020B0604020202020204" pitchFamily="18" charset="-79"/>
              </a:rPr>
              <a:t>Submit DRR</a:t>
            </a:r>
          </a:p>
        </p:txBody>
      </p:sp>
      <p:sp>
        <p:nvSpPr>
          <p:cNvPr id="14" name="Flowchart: Document 13">
            <a:extLst>
              <a:ext uri="{FF2B5EF4-FFF2-40B4-BE49-F238E27FC236}">
                <a16:creationId xmlns:a16="http://schemas.microsoft.com/office/drawing/2014/main" id="{BB125B0A-35FD-4D2F-B783-56554F899D63}"/>
              </a:ext>
            </a:extLst>
          </p:cNvPr>
          <p:cNvSpPr/>
          <p:nvPr/>
        </p:nvSpPr>
        <p:spPr>
          <a:xfrm>
            <a:off x="1084106" y="292010"/>
            <a:ext cx="10178473" cy="125969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Black" panose="020B0A04020102020204" pitchFamily="34" charset="0"/>
                <a:cs typeface="Aldhabi" panose="020B0604020202020204" pitchFamily="2" charset="-78"/>
              </a:rPr>
              <a:t>Measurement Definitions</a:t>
            </a:r>
            <a:endParaRPr lang="en-US" sz="4000" b="1" dirty="0">
              <a:solidFill>
                <a:schemeClr val="bg1"/>
              </a:solidFill>
            </a:endParaRPr>
          </a:p>
        </p:txBody>
      </p:sp>
    </p:spTree>
    <p:extLst>
      <p:ext uri="{BB962C8B-B14F-4D97-AF65-F5344CB8AC3E}">
        <p14:creationId xmlns:p14="http://schemas.microsoft.com/office/powerpoint/2010/main" val="279023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50000"/>
          </a:schemeClr>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928F764-E6B4-46A1-BD6E-2377C6D89D37}"/>
              </a:ext>
            </a:extLst>
          </p:cNvPr>
          <p:cNvGraphicFramePr>
            <a:graphicFrameLocks/>
          </p:cNvGraphicFramePr>
          <p:nvPr>
            <p:extLst>
              <p:ext uri="{D42A27DB-BD31-4B8C-83A1-F6EECF244321}">
                <p14:modId xmlns:p14="http://schemas.microsoft.com/office/powerpoint/2010/main" val="3690653533"/>
              </p:ext>
            </p:extLst>
          </p:nvPr>
        </p:nvGraphicFramePr>
        <p:xfrm>
          <a:off x="463294" y="27432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292F52D-A1A3-47E6-A575-55C692D27747}"/>
              </a:ext>
            </a:extLst>
          </p:cNvPr>
          <p:cNvGraphicFramePr>
            <a:graphicFrameLocks/>
          </p:cNvGraphicFramePr>
          <p:nvPr>
            <p:extLst>
              <p:ext uri="{D42A27DB-BD31-4B8C-83A1-F6EECF244321}">
                <p14:modId xmlns:p14="http://schemas.microsoft.com/office/powerpoint/2010/main" val="974320761"/>
              </p:ext>
            </p:extLst>
          </p:nvPr>
        </p:nvGraphicFramePr>
        <p:xfrm>
          <a:off x="7156706" y="27432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E3F8A278-03D7-49E1-82AF-9E1FF6971AEE}"/>
              </a:ext>
            </a:extLst>
          </p:cNvPr>
          <p:cNvSpPr/>
          <p:nvPr/>
        </p:nvSpPr>
        <p:spPr>
          <a:xfrm>
            <a:off x="463294" y="3621024"/>
            <a:ext cx="4572000" cy="1883664"/>
          </a:xfrm>
          <a:prstGeom prst="rect">
            <a:avLst/>
          </a:prstGeom>
          <a:solidFill>
            <a:srgbClr val="DF3A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Used Excel to calculate </a:t>
            </a:r>
            <a:r>
              <a:rPr lang="en-US" b="1" dirty="0" err="1">
                <a:solidFill>
                  <a:schemeClr val="bg1"/>
                </a:solidFill>
              </a:rPr>
              <a:t>mR</a:t>
            </a:r>
            <a:r>
              <a:rPr lang="en-US" b="1" dirty="0">
                <a:solidFill>
                  <a:schemeClr val="bg1"/>
                </a:solidFill>
              </a:rPr>
              <a:t> and </a:t>
            </a:r>
            <a:r>
              <a:rPr lang="en-US" b="1" dirty="0" err="1">
                <a:solidFill>
                  <a:schemeClr val="bg1"/>
                </a:solidFill>
              </a:rPr>
              <a:t>mRbar</a:t>
            </a:r>
            <a:r>
              <a:rPr lang="en-US" b="1" dirty="0">
                <a:solidFill>
                  <a:schemeClr val="bg1"/>
                </a:solidFill>
              </a:rPr>
              <a:t>, allowing for calculation of upper and lower control limits. The process is out of control.</a:t>
            </a:r>
          </a:p>
        </p:txBody>
      </p:sp>
      <p:cxnSp>
        <p:nvCxnSpPr>
          <p:cNvPr id="8" name="Straight Arrow Connector 7">
            <a:extLst>
              <a:ext uri="{FF2B5EF4-FFF2-40B4-BE49-F238E27FC236}">
                <a16:creationId xmlns:a16="http://schemas.microsoft.com/office/drawing/2014/main" id="{A8190DFF-9469-4500-A8C2-3928C3B29765}"/>
              </a:ext>
            </a:extLst>
          </p:cNvPr>
          <p:cNvCxnSpPr>
            <a:cxnSpLocks/>
          </p:cNvCxnSpPr>
          <p:nvPr/>
        </p:nvCxnSpPr>
        <p:spPr>
          <a:xfrm flipH="1">
            <a:off x="2022764" y="840509"/>
            <a:ext cx="3426692" cy="110836"/>
          </a:xfrm>
          <a:prstGeom prst="straightConnector1">
            <a:avLst/>
          </a:prstGeom>
          <a:ln w="41275">
            <a:solidFill>
              <a:schemeClr val="accent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B31E52DA-57F9-4C95-B971-82149ED62010}"/>
              </a:ext>
            </a:extLst>
          </p:cNvPr>
          <p:cNvSpPr/>
          <p:nvPr/>
        </p:nvSpPr>
        <p:spPr>
          <a:xfrm>
            <a:off x="7156706" y="3621024"/>
            <a:ext cx="4572000" cy="1883664"/>
          </a:xfrm>
          <a:prstGeom prst="rect">
            <a:avLst/>
          </a:prstGeom>
          <a:solidFill>
            <a:srgbClr val="DF3A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Also used Excel to calculate x and x bar, allowing for calculation of upper and lower control limits. The process is out of control here as well.</a:t>
            </a:r>
          </a:p>
        </p:txBody>
      </p:sp>
      <p:cxnSp>
        <p:nvCxnSpPr>
          <p:cNvPr id="19" name="Straight Arrow Connector 18">
            <a:extLst>
              <a:ext uri="{FF2B5EF4-FFF2-40B4-BE49-F238E27FC236}">
                <a16:creationId xmlns:a16="http://schemas.microsoft.com/office/drawing/2014/main" id="{7ED6D4F6-FE10-4EA1-BB7E-2AD29E6D74D2}"/>
              </a:ext>
            </a:extLst>
          </p:cNvPr>
          <p:cNvCxnSpPr>
            <a:cxnSpLocks/>
          </p:cNvCxnSpPr>
          <p:nvPr/>
        </p:nvCxnSpPr>
        <p:spPr>
          <a:xfrm flipV="1">
            <a:off x="6742544" y="1089892"/>
            <a:ext cx="2121412" cy="803563"/>
          </a:xfrm>
          <a:prstGeom prst="straightConnector1">
            <a:avLst/>
          </a:prstGeom>
          <a:ln w="41275">
            <a:solidFill>
              <a:schemeClr val="accent4">
                <a:lumMod val="40000"/>
                <a:lumOff val="60000"/>
              </a:schemeClr>
            </a:solidFill>
            <a:headEnd w="lg" len="med"/>
            <a:tailEnd type="triangle"/>
          </a:ln>
        </p:spPr>
        <p:style>
          <a:lnRef idx="3">
            <a:schemeClr val="accent1"/>
          </a:lnRef>
          <a:fillRef idx="0">
            <a:schemeClr val="accent1"/>
          </a:fillRef>
          <a:effectRef idx="2">
            <a:schemeClr val="accent1"/>
          </a:effectRef>
          <a:fontRef idx="minor">
            <a:schemeClr val="tx1"/>
          </a:fontRef>
        </p:style>
      </p:cxnSp>
      <p:sp>
        <p:nvSpPr>
          <p:cNvPr id="24" name="Rectangle: Rounded Corners 23">
            <a:extLst>
              <a:ext uri="{FF2B5EF4-FFF2-40B4-BE49-F238E27FC236}">
                <a16:creationId xmlns:a16="http://schemas.microsoft.com/office/drawing/2014/main" id="{FDBF9347-CCAC-48F3-8661-04ADD508B3B7}"/>
              </a:ext>
            </a:extLst>
          </p:cNvPr>
          <p:cNvSpPr/>
          <p:nvPr/>
        </p:nvSpPr>
        <p:spPr>
          <a:xfrm>
            <a:off x="5449456" y="665018"/>
            <a:ext cx="1293088" cy="69272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Over the UCL here</a:t>
            </a:r>
          </a:p>
        </p:txBody>
      </p:sp>
      <p:sp>
        <p:nvSpPr>
          <p:cNvPr id="27" name="Rectangle: Rounded Corners 26">
            <a:extLst>
              <a:ext uri="{FF2B5EF4-FFF2-40B4-BE49-F238E27FC236}">
                <a16:creationId xmlns:a16="http://schemas.microsoft.com/office/drawing/2014/main" id="{ED9C3EAC-DCAC-4DEF-8E6D-8A125429E68C}"/>
              </a:ext>
            </a:extLst>
          </p:cNvPr>
          <p:cNvSpPr/>
          <p:nvPr/>
        </p:nvSpPr>
        <p:spPr>
          <a:xfrm>
            <a:off x="5449456" y="1698105"/>
            <a:ext cx="1293088" cy="69272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And also here</a:t>
            </a:r>
          </a:p>
        </p:txBody>
      </p:sp>
    </p:spTree>
    <p:extLst>
      <p:ext uri="{BB962C8B-B14F-4D97-AF65-F5344CB8AC3E}">
        <p14:creationId xmlns:p14="http://schemas.microsoft.com/office/powerpoint/2010/main" val="117913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50000"/>
          </a:schemeClr>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C3D4B98-2AC5-4516-97DC-C533D88FB7EF}"/>
              </a:ext>
            </a:extLst>
          </p:cNvPr>
          <p:cNvGraphicFramePr>
            <a:graphicFrameLocks/>
          </p:cNvGraphicFramePr>
          <p:nvPr>
            <p:extLst>
              <p:ext uri="{D42A27DB-BD31-4B8C-83A1-F6EECF244321}">
                <p14:modId xmlns:p14="http://schemas.microsoft.com/office/powerpoint/2010/main" val="1503023512"/>
              </p:ext>
            </p:extLst>
          </p:nvPr>
        </p:nvGraphicFramePr>
        <p:xfrm>
          <a:off x="476797" y="716291"/>
          <a:ext cx="4464010" cy="280035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7316B9B2-46F5-4932-9104-A79F169A146C}"/>
                  </a:ext>
                </a:extLst>
              </p:cNvPr>
              <p:cNvGraphicFramePr/>
              <p:nvPr>
                <p:extLst>
                  <p:ext uri="{D42A27DB-BD31-4B8C-83A1-F6EECF244321}">
                    <p14:modId xmlns:p14="http://schemas.microsoft.com/office/powerpoint/2010/main" val="2574586967"/>
                  </p:ext>
                </p:extLst>
              </p:nvPr>
            </p:nvGraphicFramePr>
            <p:xfrm>
              <a:off x="368807" y="3685032"/>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6" name="Chart 5">
                <a:extLst>
                  <a:ext uri="{FF2B5EF4-FFF2-40B4-BE49-F238E27FC236}">
                    <a16:creationId xmlns:a16="http://schemas.microsoft.com/office/drawing/2014/main" id="{7316B9B2-46F5-4932-9104-A79F169A146C}"/>
                  </a:ext>
                </a:extLst>
              </p:cNvPr>
              <p:cNvPicPr>
                <a:picLocks noGrp="1" noRot="1" noChangeAspect="1" noMove="1" noResize="1" noEditPoints="1" noAdjustHandles="1" noChangeArrowheads="1" noChangeShapeType="1"/>
              </p:cNvPicPr>
              <p:nvPr/>
            </p:nvPicPr>
            <p:blipFill>
              <a:blip r:embed="rId4"/>
              <a:stretch>
                <a:fillRect/>
              </a:stretch>
            </p:blipFill>
            <p:spPr>
              <a:xfrm>
                <a:off x="368807" y="3685032"/>
                <a:ext cx="4572000" cy="2743200"/>
              </a:xfrm>
              <a:prstGeom prst="rect">
                <a:avLst/>
              </a:prstGeom>
            </p:spPr>
          </p:pic>
        </mc:Fallback>
      </mc:AlternateContent>
      <p:sp>
        <p:nvSpPr>
          <p:cNvPr id="2" name="TextBox 1">
            <a:extLst>
              <a:ext uri="{FF2B5EF4-FFF2-40B4-BE49-F238E27FC236}">
                <a16:creationId xmlns:a16="http://schemas.microsoft.com/office/drawing/2014/main" id="{016D44F5-348E-474F-8F9C-B8654A43B307}"/>
              </a:ext>
            </a:extLst>
          </p:cNvPr>
          <p:cNvSpPr txBox="1"/>
          <p:nvPr/>
        </p:nvSpPr>
        <p:spPr>
          <a:xfrm>
            <a:off x="8098108" y="716291"/>
            <a:ext cx="2974400"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52000" endA="300" endPos="35000" dir="5400000" sy="-100000" algn="bl" rotWithShape="0"/>
          </a:effectLst>
        </p:spPr>
        <p:txBody>
          <a:bodyPr wrap="square" rtlCol="0">
            <a:spAutoFit/>
          </a:bodyPr>
          <a:lstStyle/>
          <a:p>
            <a:pPr algn="ctr"/>
            <a:r>
              <a:rPr lang="en-US" sz="2000" dirty="0"/>
              <a:t>Measures of Center</a:t>
            </a:r>
          </a:p>
        </p:txBody>
      </p:sp>
      <p:cxnSp>
        <p:nvCxnSpPr>
          <p:cNvPr id="7" name="Straight Arrow Connector 6">
            <a:extLst>
              <a:ext uri="{FF2B5EF4-FFF2-40B4-BE49-F238E27FC236}">
                <a16:creationId xmlns:a16="http://schemas.microsoft.com/office/drawing/2014/main" id="{8D11DB12-EAC7-4F45-B52A-4E74A64119A3}"/>
              </a:ext>
            </a:extLst>
          </p:cNvPr>
          <p:cNvCxnSpPr/>
          <p:nvPr/>
        </p:nvCxnSpPr>
        <p:spPr>
          <a:xfrm flipV="1">
            <a:off x="2249424" y="4517136"/>
            <a:ext cx="0" cy="10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Pentagon 8">
            <a:extLst>
              <a:ext uri="{FF2B5EF4-FFF2-40B4-BE49-F238E27FC236}">
                <a16:creationId xmlns:a16="http://schemas.microsoft.com/office/drawing/2014/main" id="{7FB277DB-B4AC-4B1F-AB6A-A86FCF054AA4}"/>
              </a:ext>
            </a:extLst>
          </p:cNvPr>
          <p:cNvSpPr/>
          <p:nvPr/>
        </p:nvSpPr>
        <p:spPr>
          <a:xfrm>
            <a:off x="4940807" y="4517136"/>
            <a:ext cx="1697737" cy="941832"/>
          </a:xfrm>
          <a:custGeom>
            <a:avLst/>
            <a:gdLst>
              <a:gd name="connsiteX0" fmla="*/ 0 w 2364504"/>
              <a:gd name="connsiteY0" fmla="*/ 0 h 720437"/>
              <a:gd name="connsiteX1" fmla="*/ 2004286 w 2364504"/>
              <a:gd name="connsiteY1" fmla="*/ 0 h 720437"/>
              <a:gd name="connsiteX2" fmla="*/ 2364504 w 2364504"/>
              <a:gd name="connsiteY2" fmla="*/ 360219 h 720437"/>
              <a:gd name="connsiteX3" fmla="*/ 2004286 w 2364504"/>
              <a:gd name="connsiteY3" fmla="*/ 720437 h 720437"/>
              <a:gd name="connsiteX4" fmla="*/ 0 w 2364504"/>
              <a:gd name="connsiteY4" fmla="*/ 720437 h 720437"/>
              <a:gd name="connsiteX5" fmla="*/ 0 w 2364504"/>
              <a:gd name="connsiteY5" fmla="*/ 0 h 720437"/>
              <a:gd name="connsiteX0" fmla="*/ 9242 w 2013528"/>
              <a:gd name="connsiteY0" fmla="*/ 0 h 720437"/>
              <a:gd name="connsiteX1" fmla="*/ 2013528 w 2013528"/>
              <a:gd name="connsiteY1" fmla="*/ 0 h 720437"/>
              <a:gd name="connsiteX2" fmla="*/ 0 w 2013528"/>
              <a:gd name="connsiteY2" fmla="*/ 314037 h 720437"/>
              <a:gd name="connsiteX3" fmla="*/ 2013528 w 2013528"/>
              <a:gd name="connsiteY3" fmla="*/ 720437 h 720437"/>
              <a:gd name="connsiteX4" fmla="*/ 9242 w 2013528"/>
              <a:gd name="connsiteY4" fmla="*/ 720437 h 720437"/>
              <a:gd name="connsiteX5" fmla="*/ 9242 w 2013528"/>
              <a:gd name="connsiteY5" fmla="*/ 0 h 720437"/>
              <a:gd name="connsiteX0" fmla="*/ 2983351 w 2983351"/>
              <a:gd name="connsiteY0" fmla="*/ 0 h 738910"/>
              <a:gd name="connsiteX1" fmla="*/ 2013528 w 2983351"/>
              <a:gd name="connsiteY1" fmla="*/ 18473 h 738910"/>
              <a:gd name="connsiteX2" fmla="*/ 0 w 2983351"/>
              <a:gd name="connsiteY2" fmla="*/ 332510 h 738910"/>
              <a:gd name="connsiteX3" fmla="*/ 2013528 w 2983351"/>
              <a:gd name="connsiteY3" fmla="*/ 738910 h 738910"/>
              <a:gd name="connsiteX4" fmla="*/ 9242 w 2983351"/>
              <a:gd name="connsiteY4" fmla="*/ 738910 h 738910"/>
              <a:gd name="connsiteX5" fmla="*/ 2983351 w 2983351"/>
              <a:gd name="connsiteY5" fmla="*/ 0 h 738910"/>
              <a:gd name="connsiteX0" fmla="*/ 2983351 w 2983351"/>
              <a:gd name="connsiteY0" fmla="*/ 0 h 738910"/>
              <a:gd name="connsiteX1" fmla="*/ 2013528 w 2983351"/>
              <a:gd name="connsiteY1" fmla="*/ 18473 h 738910"/>
              <a:gd name="connsiteX2" fmla="*/ 0 w 2983351"/>
              <a:gd name="connsiteY2" fmla="*/ 332510 h 738910"/>
              <a:gd name="connsiteX3" fmla="*/ 2013528 w 2983351"/>
              <a:gd name="connsiteY3" fmla="*/ 738910 h 738910"/>
              <a:gd name="connsiteX4" fmla="*/ 2964879 w 2983351"/>
              <a:gd name="connsiteY4" fmla="*/ 729673 h 738910"/>
              <a:gd name="connsiteX5" fmla="*/ 2983351 w 2983351"/>
              <a:gd name="connsiteY5" fmla="*/ 0 h 738910"/>
              <a:gd name="connsiteX0" fmla="*/ 2983351 w 2983351"/>
              <a:gd name="connsiteY0" fmla="*/ 0 h 729673"/>
              <a:gd name="connsiteX1" fmla="*/ 2013528 w 2983351"/>
              <a:gd name="connsiteY1" fmla="*/ 18473 h 729673"/>
              <a:gd name="connsiteX2" fmla="*/ 0 w 2983351"/>
              <a:gd name="connsiteY2" fmla="*/ 332510 h 729673"/>
              <a:gd name="connsiteX3" fmla="*/ 757383 w 2983351"/>
              <a:gd name="connsiteY3" fmla="*/ 711201 h 729673"/>
              <a:gd name="connsiteX4" fmla="*/ 2964879 w 2983351"/>
              <a:gd name="connsiteY4" fmla="*/ 729673 h 729673"/>
              <a:gd name="connsiteX5" fmla="*/ 2983351 w 2983351"/>
              <a:gd name="connsiteY5" fmla="*/ 0 h 729673"/>
              <a:gd name="connsiteX0" fmla="*/ 2983351 w 2983351"/>
              <a:gd name="connsiteY0" fmla="*/ 0 h 729673"/>
              <a:gd name="connsiteX1" fmla="*/ 775855 w 2983351"/>
              <a:gd name="connsiteY1" fmla="*/ 27709 h 729673"/>
              <a:gd name="connsiteX2" fmla="*/ 0 w 2983351"/>
              <a:gd name="connsiteY2" fmla="*/ 332510 h 729673"/>
              <a:gd name="connsiteX3" fmla="*/ 757383 w 2983351"/>
              <a:gd name="connsiteY3" fmla="*/ 711201 h 729673"/>
              <a:gd name="connsiteX4" fmla="*/ 2964879 w 2983351"/>
              <a:gd name="connsiteY4" fmla="*/ 729673 h 729673"/>
              <a:gd name="connsiteX5" fmla="*/ 2983351 w 2983351"/>
              <a:gd name="connsiteY5" fmla="*/ 0 h 729673"/>
              <a:gd name="connsiteX0" fmla="*/ 2983351 w 2983351"/>
              <a:gd name="connsiteY0" fmla="*/ 0 h 729673"/>
              <a:gd name="connsiteX1" fmla="*/ 775855 w 2983351"/>
              <a:gd name="connsiteY1" fmla="*/ 0 h 729673"/>
              <a:gd name="connsiteX2" fmla="*/ 0 w 2983351"/>
              <a:gd name="connsiteY2" fmla="*/ 332510 h 729673"/>
              <a:gd name="connsiteX3" fmla="*/ 757383 w 2983351"/>
              <a:gd name="connsiteY3" fmla="*/ 711201 h 729673"/>
              <a:gd name="connsiteX4" fmla="*/ 2964879 w 2983351"/>
              <a:gd name="connsiteY4" fmla="*/ 729673 h 729673"/>
              <a:gd name="connsiteX5" fmla="*/ 2983351 w 2983351"/>
              <a:gd name="connsiteY5" fmla="*/ 0 h 729673"/>
              <a:gd name="connsiteX0" fmla="*/ 2983351 w 2983351"/>
              <a:gd name="connsiteY0" fmla="*/ 0 h 729674"/>
              <a:gd name="connsiteX1" fmla="*/ 775855 w 2983351"/>
              <a:gd name="connsiteY1" fmla="*/ 0 h 729674"/>
              <a:gd name="connsiteX2" fmla="*/ 0 w 2983351"/>
              <a:gd name="connsiteY2" fmla="*/ 332510 h 729674"/>
              <a:gd name="connsiteX3" fmla="*/ 748146 w 2983351"/>
              <a:gd name="connsiteY3" fmla="*/ 729674 h 729674"/>
              <a:gd name="connsiteX4" fmla="*/ 2964879 w 2983351"/>
              <a:gd name="connsiteY4" fmla="*/ 729673 h 729674"/>
              <a:gd name="connsiteX5" fmla="*/ 2983351 w 2983351"/>
              <a:gd name="connsiteY5" fmla="*/ 0 h 729674"/>
              <a:gd name="connsiteX0" fmla="*/ 2983351 w 2983351"/>
              <a:gd name="connsiteY0" fmla="*/ 0 h 729674"/>
              <a:gd name="connsiteX1" fmla="*/ 544994 w 2983351"/>
              <a:gd name="connsiteY1" fmla="*/ 0 h 729674"/>
              <a:gd name="connsiteX2" fmla="*/ 0 w 2983351"/>
              <a:gd name="connsiteY2" fmla="*/ 332510 h 729674"/>
              <a:gd name="connsiteX3" fmla="*/ 748146 w 2983351"/>
              <a:gd name="connsiteY3" fmla="*/ 729674 h 729674"/>
              <a:gd name="connsiteX4" fmla="*/ 2964879 w 2983351"/>
              <a:gd name="connsiteY4" fmla="*/ 729673 h 729674"/>
              <a:gd name="connsiteX5" fmla="*/ 2983351 w 2983351"/>
              <a:gd name="connsiteY5" fmla="*/ 0 h 729674"/>
              <a:gd name="connsiteX0" fmla="*/ 2983351 w 2983351"/>
              <a:gd name="connsiteY0" fmla="*/ 0 h 736083"/>
              <a:gd name="connsiteX1" fmla="*/ 544994 w 2983351"/>
              <a:gd name="connsiteY1" fmla="*/ 0 h 736083"/>
              <a:gd name="connsiteX2" fmla="*/ 0 w 2983351"/>
              <a:gd name="connsiteY2" fmla="*/ 332510 h 736083"/>
              <a:gd name="connsiteX3" fmla="*/ 332597 w 2983351"/>
              <a:gd name="connsiteY3" fmla="*/ 736083 h 736083"/>
              <a:gd name="connsiteX4" fmla="*/ 2964879 w 2983351"/>
              <a:gd name="connsiteY4" fmla="*/ 729673 h 736083"/>
              <a:gd name="connsiteX5" fmla="*/ 2983351 w 2983351"/>
              <a:gd name="connsiteY5" fmla="*/ 0 h 736083"/>
              <a:gd name="connsiteX0" fmla="*/ 2983351 w 2983351"/>
              <a:gd name="connsiteY0" fmla="*/ 0 h 736083"/>
              <a:gd name="connsiteX1" fmla="*/ 471118 w 2983351"/>
              <a:gd name="connsiteY1" fmla="*/ 0 h 736083"/>
              <a:gd name="connsiteX2" fmla="*/ 0 w 2983351"/>
              <a:gd name="connsiteY2" fmla="*/ 332510 h 736083"/>
              <a:gd name="connsiteX3" fmla="*/ 332597 w 2983351"/>
              <a:gd name="connsiteY3" fmla="*/ 736083 h 736083"/>
              <a:gd name="connsiteX4" fmla="*/ 2964879 w 2983351"/>
              <a:gd name="connsiteY4" fmla="*/ 729673 h 736083"/>
              <a:gd name="connsiteX5" fmla="*/ 2983351 w 2983351"/>
              <a:gd name="connsiteY5" fmla="*/ 0 h 736083"/>
              <a:gd name="connsiteX0" fmla="*/ 2983351 w 2983351"/>
              <a:gd name="connsiteY0" fmla="*/ 0 h 736083"/>
              <a:gd name="connsiteX1" fmla="*/ 388009 w 2983351"/>
              <a:gd name="connsiteY1" fmla="*/ 0 h 736083"/>
              <a:gd name="connsiteX2" fmla="*/ 0 w 2983351"/>
              <a:gd name="connsiteY2" fmla="*/ 332510 h 736083"/>
              <a:gd name="connsiteX3" fmla="*/ 332597 w 2983351"/>
              <a:gd name="connsiteY3" fmla="*/ 736083 h 736083"/>
              <a:gd name="connsiteX4" fmla="*/ 2964879 w 2983351"/>
              <a:gd name="connsiteY4" fmla="*/ 729673 h 736083"/>
              <a:gd name="connsiteX5" fmla="*/ 2983351 w 2983351"/>
              <a:gd name="connsiteY5" fmla="*/ 0 h 73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3351" h="736083">
                <a:moveTo>
                  <a:pt x="2983351" y="0"/>
                </a:moveTo>
                <a:lnTo>
                  <a:pt x="388009" y="0"/>
                </a:lnTo>
                <a:lnTo>
                  <a:pt x="0" y="332510"/>
                </a:lnTo>
                <a:lnTo>
                  <a:pt x="332597" y="736083"/>
                </a:lnTo>
                <a:lnTo>
                  <a:pt x="2964879" y="729673"/>
                </a:lnTo>
                <a:lnTo>
                  <a:pt x="298335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vital few are identified in the Pareto chart. The majority of our problems come from one step in the process.</a:t>
            </a:r>
          </a:p>
        </p:txBody>
      </p:sp>
      <p:graphicFrame>
        <p:nvGraphicFramePr>
          <p:cNvPr id="10" name="Chart 9">
            <a:extLst>
              <a:ext uri="{FF2B5EF4-FFF2-40B4-BE49-F238E27FC236}">
                <a16:creationId xmlns:a16="http://schemas.microsoft.com/office/drawing/2014/main" id="{BA85DC0F-2E47-4A17-A4B7-D50441C8293D}"/>
              </a:ext>
            </a:extLst>
          </p:cNvPr>
          <p:cNvGraphicFramePr>
            <a:graphicFrameLocks/>
          </p:cNvGraphicFramePr>
          <p:nvPr>
            <p:extLst>
              <p:ext uri="{D42A27DB-BD31-4B8C-83A1-F6EECF244321}">
                <p14:modId xmlns:p14="http://schemas.microsoft.com/office/powerpoint/2010/main" val="4017294441"/>
              </p:ext>
            </p:extLst>
          </p:nvPr>
        </p:nvGraphicFramePr>
        <p:xfrm>
          <a:off x="7300895" y="1239266"/>
          <a:ext cx="4568825" cy="2806700"/>
        </p:xfrm>
        <a:graphic>
          <a:graphicData uri="http://schemas.openxmlformats.org/drawingml/2006/chart">
            <c:chart xmlns:c="http://schemas.openxmlformats.org/drawingml/2006/chart" xmlns:r="http://schemas.openxmlformats.org/officeDocument/2006/relationships" r:id="rId5"/>
          </a:graphicData>
        </a:graphic>
      </p:graphicFrame>
      <p:sp>
        <p:nvSpPr>
          <p:cNvPr id="11" name="Star: 10 Points 10">
            <a:extLst>
              <a:ext uri="{FF2B5EF4-FFF2-40B4-BE49-F238E27FC236}">
                <a16:creationId xmlns:a16="http://schemas.microsoft.com/office/drawing/2014/main" id="{62B53211-9537-4253-A1CB-C98AD9292ECE}"/>
              </a:ext>
            </a:extLst>
          </p:cNvPr>
          <p:cNvSpPr/>
          <p:nvPr/>
        </p:nvSpPr>
        <p:spPr>
          <a:xfrm>
            <a:off x="5325323" y="1239266"/>
            <a:ext cx="1591056" cy="1645920"/>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elapsed seconds graph gives us a visual that supports the findings in the Pareto chart below.</a:t>
            </a:r>
          </a:p>
        </p:txBody>
      </p:sp>
      <p:sp>
        <p:nvSpPr>
          <p:cNvPr id="12" name="Arrow: Left 11">
            <a:extLst>
              <a:ext uri="{FF2B5EF4-FFF2-40B4-BE49-F238E27FC236}">
                <a16:creationId xmlns:a16="http://schemas.microsoft.com/office/drawing/2014/main" id="{6E49C579-E730-4ACF-B976-38EBFC65F4E0}"/>
              </a:ext>
            </a:extLst>
          </p:cNvPr>
          <p:cNvSpPr/>
          <p:nvPr/>
        </p:nvSpPr>
        <p:spPr>
          <a:xfrm>
            <a:off x="4940807" y="2990088"/>
            <a:ext cx="2200657" cy="310896"/>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ocument 12">
            <a:extLst>
              <a:ext uri="{FF2B5EF4-FFF2-40B4-BE49-F238E27FC236}">
                <a16:creationId xmlns:a16="http://schemas.microsoft.com/office/drawing/2014/main" id="{C46D6879-123F-4598-A043-37482A27F6ED}"/>
              </a:ext>
            </a:extLst>
          </p:cNvPr>
          <p:cNvSpPr/>
          <p:nvPr/>
        </p:nvSpPr>
        <p:spPr>
          <a:xfrm>
            <a:off x="7141464" y="4405745"/>
            <a:ext cx="4728256" cy="2309091"/>
          </a:xfrm>
          <a:prstGeom prst="flowChartDocumen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Close observation of the DRR portion of the process revealed that there were two possible inefficiencies:</a:t>
            </a:r>
          </a:p>
          <a:p>
            <a:pPr marL="285750" indent="-285750" algn="ctr">
              <a:buFont typeface="Arial" panose="020B0604020202020204" pitchFamily="34" charset="0"/>
              <a:buChar char="•"/>
            </a:pPr>
            <a:r>
              <a:rPr lang="en-US" sz="1400" dirty="0">
                <a:solidFill>
                  <a:schemeClr val="bg1"/>
                </a:solidFill>
              </a:rPr>
              <a:t>Screenshots were taken with the inefficient native app and being saved to the desktop instead of copied and pasted</a:t>
            </a:r>
          </a:p>
          <a:p>
            <a:pPr marL="285750" indent="-285750" algn="ctr">
              <a:buFont typeface="Arial" panose="020B0604020202020204" pitchFamily="34" charset="0"/>
              <a:buChar char="•"/>
            </a:pPr>
            <a:r>
              <a:rPr lang="en-US" sz="1400" dirty="0">
                <a:solidFill>
                  <a:schemeClr val="bg1"/>
                </a:solidFill>
              </a:rPr>
              <a:t>Documentation was unique each time, even on repeat errors, and formal rules of correspondence etiquette being employed</a:t>
            </a:r>
          </a:p>
        </p:txBody>
      </p:sp>
    </p:spTree>
    <p:extLst>
      <p:ext uri="{BB962C8B-B14F-4D97-AF65-F5344CB8AC3E}">
        <p14:creationId xmlns:p14="http://schemas.microsoft.com/office/powerpoint/2010/main" val="12712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60000"/>
          </a:schemeClr>
        </a:solidFill>
        <a:effectLst/>
      </p:bgPr>
    </p:bg>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ADF8ACED-256F-4363-85F4-21B4D6F91DF5}"/>
              </a:ext>
            </a:extLst>
          </p:cNvPr>
          <p:cNvSpPr/>
          <p:nvPr/>
        </p:nvSpPr>
        <p:spPr>
          <a:xfrm>
            <a:off x="658368" y="1406258"/>
            <a:ext cx="3172968" cy="2022742"/>
          </a:xfrm>
          <a:prstGeom prst="flowChartDocumen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Screenshots could be pasted from the clipboard, but were being saved to the desktop and then found by browsing Windows Explorer. Also, the native Snipping Tool app was being employed, when third-party app SnagIt was available. SnagIt offers one-button functionality and faster, easier options for editing screen captures.</a:t>
            </a:r>
          </a:p>
        </p:txBody>
      </p:sp>
      <p:sp>
        <p:nvSpPr>
          <p:cNvPr id="2" name="Title 1">
            <a:extLst>
              <a:ext uri="{FF2B5EF4-FFF2-40B4-BE49-F238E27FC236}">
                <a16:creationId xmlns:a16="http://schemas.microsoft.com/office/drawing/2014/main" id="{D751F649-9512-4DEB-9264-1018B7E04678}"/>
              </a:ext>
            </a:extLst>
          </p:cNvPr>
          <p:cNvSpPr>
            <a:spLocks noGrp="1"/>
          </p:cNvSpPr>
          <p:nvPr>
            <p:ph type="ctrTitle"/>
          </p:nvPr>
        </p:nvSpPr>
        <p:spPr>
          <a:xfrm>
            <a:off x="658368" y="209897"/>
            <a:ext cx="9144000" cy="834453"/>
          </a:xfrm>
        </p:spPr>
        <p:txBody>
          <a:bodyPr>
            <a:noAutofit/>
          </a:bodyPr>
          <a:lstStyle/>
          <a:p>
            <a:pPr algn="l"/>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Improvements</a:t>
            </a:r>
          </a:p>
        </p:txBody>
      </p:sp>
      <p:graphicFrame>
        <p:nvGraphicFramePr>
          <p:cNvPr id="19" name="Diagram 18">
            <a:extLst>
              <a:ext uri="{FF2B5EF4-FFF2-40B4-BE49-F238E27FC236}">
                <a16:creationId xmlns:a16="http://schemas.microsoft.com/office/drawing/2014/main" id="{C0FE443E-B1E2-4E00-A95D-1DFFCF23179D}"/>
              </a:ext>
            </a:extLst>
          </p:cNvPr>
          <p:cNvGraphicFramePr/>
          <p:nvPr>
            <p:extLst>
              <p:ext uri="{D42A27DB-BD31-4B8C-83A1-F6EECF244321}">
                <p14:modId xmlns:p14="http://schemas.microsoft.com/office/powerpoint/2010/main" val="1228431208"/>
              </p:ext>
            </p:extLst>
          </p:nvPr>
        </p:nvGraphicFramePr>
        <p:xfrm>
          <a:off x="6369553" y="1406258"/>
          <a:ext cx="4427755" cy="202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Diagram 19">
            <a:extLst>
              <a:ext uri="{FF2B5EF4-FFF2-40B4-BE49-F238E27FC236}">
                <a16:creationId xmlns:a16="http://schemas.microsoft.com/office/drawing/2014/main" id="{6B8D189C-5BF7-432D-9290-E773E0C0FB73}"/>
              </a:ext>
            </a:extLst>
          </p:cNvPr>
          <p:cNvGraphicFramePr/>
          <p:nvPr>
            <p:extLst>
              <p:ext uri="{D42A27DB-BD31-4B8C-83A1-F6EECF244321}">
                <p14:modId xmlns:p14="http://schemas.microsoft.com/office/powerpoint/2010/main" val="2529443668"/>
              </p:ext>
            </p:extLst>
          </p:nvPr>
        </p:nvGraphicFramePr>
        <p:xfrm>
          <a:off x="7013107" y="3739896"/>
          <a:ext cx="3784201" cy="2654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Flowchart: Document 20">
            <a:extLst>
              <a:ext uri="{FF2B5EF4-FFF2-40B4-BE49-F238E27FC236}">
                <a16:creationId xmlns:a16="http://schemas.microsoft.com/office/drawing/2014/main" id="{824E6161-B3B3-4D47-9DDF-16D362644B19}"/>
              </a:ext>
            </a:extLst>
          </p:cNvPr>
          <p:cNvSpPr/>
          <p:nvPr/>
        </p:nvSpPr>
        <p:spPr>
          <a:xfrm>
            <a:off x="658368" y="3777349"/>
            <a:ext cx="3172968" cy="2616656"/>
          </a:xfrm>
          <a:prstGeom prst="flowChartDocument">
            <a:avLst/>
          </a:prstGeom>
          <a:gradFill flip="none" rotWithShape="1">
            <a:gsLst>
              <a:gs pos="500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sz="1200" dirty="0">
                <a:solidFill>
                  <a:schemeClr val="tx1"/>
                </a:solidFill>
              </a:rPr>
              <a:t>Documentation was entered into the submission form using formal rules of etiquette. All examples identified the error, followed with “if you could please look into (error) and correct it I would greatly appreciate it.” Documentation was also being re-entered repeatedly even though errors generally fall into a small number of categories. The 5 most common errors (per the intern) were given standardized documentation saved to a Word document for copying/pasting.</a:t>
            </a:r>
          </a:p>
        </p:txBody>
      </p:sp>
      <p:sp>
        <p:nvSpPr>
          <p:cNvPr id="5" name="Arrow: Right 4">
            <a:extLst>
              <a:ext uri="{FF2B5EF4-FFF2-40B4-BE49-F238E27FC236}">
                <a16:creationId xmlns:a16="http://schemas.microsoft.com/office/drawing/2014/main" id="{AF8AE7DC-B395-482D-8325-ED7F6D9C0BD6}"/>
              </a:ext>
            </a:extLst>
          </p:cNvPr>
          <p:cNvSpPr/>
          <p:nvPr/>
        </p:nvSpPr>
        <p:spPr>
          <a:xfrm>
            <a:off x="4331855" y="2185390"/>
            <a:ext cx="2037698" cy="471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06E168B0-8161-4B3E-9B40-79D8184D9520}"/>
              </a:ext>
            </a:extLst>
          </p:cNvPr>
          <p:cNvSpPr/>
          <p:nvPr/>
        </p:nvSpPr>
        <p:spPr>
          <a:xfrm>
            <a:off x="4331855" y="4447308"/>
            <a:ext cx="2037698" cy="471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8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1">
                <a:tint val="44500"/>
                <a:satMod val="160000"/>
              </a:schemeClr>
            </a:gs>
            <a:gs pos="100000">
              <a:schemeClr val="accent1">
                <a:tint val="23500"/>
                <a:satMod val="160000"/>
              </a:schemeClr>
            </a:gs>
          </a:gsLst>
          <a:lin ang="108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BE10-5B99-48C0-8E41-50DFC6447B11}"/>
              </a:ext>
            </a:extLst>
          </p:cNvPr>
          <p:cNvSpPr>
            <a:spLocks noGrp="1"/>
          </p:cNvSpPr>
          <p:nvPr>
            <p:ph type="title"/>
          </p:nvPr>
        </p:nvSpPr>
        <p:spPr>
          <a:xfrm>
            <a:off x="838200" y="365125"/>
            <a:ext cx="10515600" cy="887603"/>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Regressions</a:t>
            </a:r>
          </a:p>
        </p:txBody>
      </p:sp>
      <p:graphicFrame>
        <p:nvGraphicFramePr>
          <p:cNvPr id="8" name="Table 7">
            <a:extLst>
              <a:ext uri="{FF2B5EF4-FFF2-40B4-BE49-F238E27FC236}">
                <a16:creationId xmlns:a16="http://schemas.microsoft.com/office/drawing/2014/main" id="{22E0A718-E7F5-4A2E-BBEB-9F3659B27DC0}"/>
              </a:ext>
            </a:extLst>
          </p:cNvPr>
          <p:cNvGraphicFramePr>
            <a:graphicFrameLocks noGrp="1"/>
          </p:cNvGraphicFramePr>
          <p:nvPr>
            <p:extLst>
              <p:ext uri="{D42A27DB-BD31-4B8C-83A1-F6EECF244321}">
                <p14:modId xmlns:p14="http://schemas.microsoft.com/office/powerpoint/2010/main" val="1461222378"/>
              </p:ext>
            </p:extLst>
          </p:nvPr>
        </p:nvGraphicFramePr>
        <p:xfrm>
          <a:off x="6330949" y="2037469"/>
          <a:ext cx="5704033" cy="3726019"/>
        </p:xfrm>
        <a:graphic>
          <a:graphicData uri="http://schemas.openxmlformats.org/drawingml/2006/table">
            <a:tbl>
              <a:tblPr/>
              <a:tblGrid>
                <a:gridCol w="1285213">
                  <a:extLst>
                    <a:ext uri="{9D8B030D-6E8A-4147-A177-3AD203B41FA5}">
                      <a16:colId xmlns:a16="http://schemas.microsoft.com/office/drawing/2014/main" val="2399241599"/>
                    </a:ext>
                  </a:extLst>
                </a:gridCol>
                <a:gridCol w="880876">
                  <a:extLst>
                    <a:ext uri="{9D8B030D-6E8A-4147-A177-3AD203B41FA5}">
                      <a16:colId xmlns:a16="http://schemas.microsoft.com/office/drawing/2014/main" val="4079462660"/>
                    </a:ext>
                  </a:extLst>
                </a:gridCol>
                <a:gridCol w="1083044">
                  <a:extLst>
                    <a:ext uri="{9D8B030D-6E8A-4147-A177-3AD203B41FA5}">
                      <a16:colId xmlns:a16="http://schemas.microsoft.com/office/drawing/2014/main" val="528912105"/>
                    </a:ext>
                  </a:extLst>
                </a:gridCol>
                <a:gridCol w="664267">
                  <a:extLst>
                    <a:ext uri="{9D8B030D-6E8A-4147-A177-3AD203B41FA5}">
                      <a16:colId xmlns:a16="http://schemas.microsoft.com/office/drawing/2014/main" val="3581863920"/>
                    </a:ext>
                  </a:extLst>
                </a:gridCol>
                <a:gridCol w="794232">
                  <a:extLst>
                    <a:ext uri="{9D8B030D-6E8A-4147-A177-3AD203B41FA5}">
                      <a16:colId xmlns:a16="http://schemas.microsoft.com/office/drawing/2014/main" val="2787217092"/>
                    </a:ext>
                  </a:extLst>
                </a:gridCol>
                <a:gridCol w="996401">
                  <a:extLst>
                    <a:ext uri="{9D8B030D-6E8A-4147-A177-3AD203B41FA5}">
                      <a16:colId xmlns:a16="http://schemas.microsoft.com/office/drawing/2014/main" val="2463094068"/>
                    </a:ext>
                  </a:extLst>
                </a:gridCol>
              </a:tblGrid>
              <a:tr h="195397">
                <a:tc>
                  <a:txBody>
                    <a:bodyPr/>
                    <a:lstStyle/>
                    <a:p>
                      <a:pPr algn="ctr" fontAlgn="b"/>
                      <a:r>
                        <a:rPr lang="en-US" sz="1100" b="0" i="1" u="none" strike="noStrike">
                          <a:solidFill>
                            <a:srgbClr val="000000"/>
                          </a:solidFill>
                          <a:effectLst/>
                          <a:latin typeface="Calibri" panose="020F0502020204030204" pitchFamily="34" charset="0"/>
                        </a:rPr>
                        <a:t>Regression Statistics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150532"/>
                  </a:ext>
                </a:extLst>
              </a:tr>
              <a:tr h="195397">
                <a:tc>
                  <a:txBody>
                    <a:bodyPr/>
                    <a:lstStyle/>
                    <a:p>
                      <a:pPr algn="l" fontAlgn="b"/>
                      <a:r>
                        <a:rPr lang="en-US" sz="1100" b="0" i="0" u="none" strike="noStrike">
                          <a:solidFill>
                            <a:srgbClr val="000000"/>
                          </a:solidFill>
                          <a:effectLst/>
                          <a:latin typeface="Calibri" panose="020F0502020204030204" pitchFamily="34" charset="0"/>
                        </a:rPr>
                        <a:t>Multiple 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766652"/>
                  </a:ext>
                </a:extLst>
              </a:tr>
              <a:tr h="195397">
                <a:tc>
                  <a:txBody>
                    <a:bodyPr/>
                    <a:lstStyle/>
                    <a:p>
                      <a:pPr algn="l" fontAlgn="b"/>
                      <a:r>
                        <a:rPr lang="en-US" sz="1100" b="0" i="0" u="none" strike="noStrike">
                          <a:solidFill>
                            <a:srgbClr val="000000"/>
                          </a:solidFill>
                          <a:effectLst/>
                          <a:latin typeface="Calibri" panose="020F0502020204030204" pitchFamily="34" charset="0"/>
                        </a:rPr>
                        <a:t>R Square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318350"/>
                  </a:ext>
                </a:extLst>
              </a:tr>
              <a:tr h="195397">
                <a:tc>
                  <a:txBody>
                    <a:bodyPr/>
                    <a:lstStyle/>
                    <a:p>
                      <a:pPr algn="l" fontAlgn="b"/>
                      <a:r>
                        <a:rPr lang="en-US" sz="1100" b="0" i="0" u="none" strike="noStrike">
                          <a:solidFill>
                            <a:srgbClr val="000000"/>
                          </a:solidFill>
                          <a:effectLst/>
                          <a:latin typeface="Calibri" panose="020F0502020204030204" pitchFamily="34" charset="0"/>
                        </a:rPr>
                        <a:t>Adjusted R Square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9169985"/>
                  </a:ext>
                </a:extLst>
              </a:tr>
              <a:tr h="195397">
                <a:tc>
                  <a:txBody>
                    <a:bodyPr/>
                    <a:lstStyle/>
                    <a:p>
                      <a:pPr algn="l" fontAlgn="b"/>
                      <a:r>
                        <a:rPr lang="en-US" sz="1100" b="0" i="0" u="none" strike="noStrike">
                          <a:solidFill>
                            <a:srgbClr val="000000"/>
                          </a:solidFill>
                          <a:effectLst/>
                          <a:latin typeface="Calibri" panose="020F0502020204030204" pitchFamily="34" charset="0"/>
                        </a:rPr>
                        <a:t>Standard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2.50E-14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745461"/>
                  </a:ext>
                </a:extLst>
              </a:tr>
              <a:tr h="195397">
                <a:tc>
                  <a:txBody>
                    <a:bodyPr/>
                    <a:lstStyle/>
                    <a:p>
                      <a:pPr algn="l" fontAlgn="b"/>
                      <a:r>
                        <a:rPr lang="en-US" sz="1100" b="0" i="0" u="none" strike="noStrike">
                          <a:solidFill>
                            <a:srgbClr val="000000"/>
                          </a:solidFill>
                          <a:effectLst/>
                          <a:latin typeface="Calibri" panose="020F0502020204030204" pitchFamily="34" charset="0"/>
                        </a:rPr>
                        <a:t>Observations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352315"/>
                  </a:ext>
                </a:extLst>
              </a:tr>
              <a:tr h="195397">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4001980"/>
                  </a:ext>
                </a:extLst>
              </a:tr>
              <a:tr h="195397">
                <a:tc>
                  <a:txBody>
                    <a:bodyPr/>
                    <a:lstStyle/>
                    <a:p>
                      <a:pPr algn="l" fontAlgn="b"/>
                      <a:r>
                        <a:rPr lang="en-US" sz="1100" b="0" i="0" u="none" strike="noStrike">
                          <a:solidFill>
                            <a:srgbClr val="000000"/>
                          </a:solidFill>
                          <a:effectLst/>
                          <a:latin typeface="Calibri" panose="020F0502020204030204" pitchFamily="34" charset="0"/>
                        </a:rPr>
                        <a:t>ANOVA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616848"/>
                  </a:ext>
                </a:extLst>
              </a:tr>
              <a:tr h="195397">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Significance 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407661"/>
                  </a:ext>
                </a:extLst>
              </a:tr>
              <a:tr h="195397">
                <a:tc>
                  <a:txBody>
                    <a:bodyPr/>
                    <a:lstStyle/>
                    <a:p>
                      <a:pPr algn="l" fontAlgn="b"/>
                      <a:r>
                        <a:rPr lang="en-US" sz="1100" b="0" i="0" u="none" strike="noStrike">
                          <a:solidFill>
                            <a:srgbClr val="000000"/>
                          </a:solidFill>
                          <a:effectLst/>
                          <a:latin typeface="Calibri" panose="020F0502020204030204" pitchFamily="34" charset="0"/>
                        </a:rPr>
                        <a:t>Regression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171868.36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42967.09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6.89E+31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2.80E-234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7932058"/>
                  </a:ext>
                </a:extLst>
              </a:tr>
              <a:tr h="195397">
                <a:tc>
                  <a:txBody>
                    <a:bodyPr/>
                    <a:lstStyle/>
                    <a:p>
                      <a:pPr algn="l" fontAlgn="b"/>
                      <a:r>
                        <a:rPr lang="en-US" sz="1100" b="0" i="0" u="none" strike="noStrike">
                          <a:solidFill>
                            <a:srgbClr val="000000"/>
                          </a:solidFill>
                          <a:effectLst/>
                          <a:latin typeface="Calibri" panose="020F0502020204030204" pitchFamily="34" charset="0"/>
                        </a:rPr>
                        <a:t>Residual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9.35E-27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6.23E-28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69487"/>
                  </a:ext>
                </a:extLst>
              </a:tr>
              <a:tr h="195397">
                <a:tc>
                  <a:txBody>
                    <a:bodyPr/>
                    <a:lstStyle/>
                    <a:p>
                      <a:pPr algn="l" fontAlgn="b"/>
                      <a:r>
                        <a:rPr lang="en-US" sz="1100" b="0" i="0" u="none" strike="noStrike">
                          <a:solidFill>
                            <a:srgbClr val="000000"/>
                          </a:solidFill>
                          <a:effectLst/>
                          <a:latin typeface="Calibri" panose="020F050202020403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171868.36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848859"/>
                  </a:ext>
                </a:extLst>
              </a:tr>
              <a:tr h="202135">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8752086"/>
                  </a:ext>
                </a:extLst>
              </a:tr>
              <a:tr h="195397">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Coefficients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Standard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t Stat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P-value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9567373"/>
                  </a:ext>
                </a:extLst>
              </a:tr>
              <a:tr h="195397">
                <a:tc>
                  <a:txBody>
                    <a:bodyPr/>
                    <a:lstStyle/>
                    <a:p>
                      <a:pPr algn="l" fontAlgn="b"/>
                      <a:r>
                        <a:rPr lang="en-US" sz="1100" b="0" i="0" u="none" strike="noStrike">
                          <a:solidFill>
                            <a:srgbClr val="000000"/>
                          </a:solidFill>
                          <a:effectLst/>
                          <a:latin typeface="Calibri" panose="020F0502020204030204" pitchFamily="34" charset="0"/>
                        </a:rPr>
                        <a:t>Intercept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2.84E-14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8.57E-14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3.32E-01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7.45E-01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599117"/>
                  </a:ext>
                </a:extLst>
              </a:tr>
              <a:tr h="195397">
                <a:tc>
                  <a:txBody>
                    <a:bodyPr/>
                    <a:lstStyle/>
                    <a:p>
                      <a:pPr algn="l" fontAlgn="b"/>
                      <a:r>
                        <a:rPr lang="en-US" sz="1100" b="0" i="0" u="none" strike="noStrike">
                          <a:solidFill>
                            <a:srgbClr val="000000"/>
                          </a:solidFill>
                          <a:effectLst/>
                          <a:latin typeface="Calibri" panose="020F0502020204030204" pitchFamily="34" charset="0"/>
                        </a:rPr>
                        <a:t>Analyze Report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2.55E-16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3.92E+15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1.68E-226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826369"/>
                  </a:ext>
                </a:extLst>
              </a:tr>
              <a:tr h="195397">
                <a:tc>
                  <a:txBody>
                    <a:bodyPr/>
                    <a:lstStyle/>
                    <a:p>
                      <a:pPr algn="l" fontAlgn="b"/>
                      <a:r>
                        <a:rPr lang="en-US" sz="1100" b="0" i="0" u="none" strike="noStrike">
                          <a:solidFill>
                            <a:srgbClr val="000000"/>
                          </a:solidFill>
                          <a:effectLst/>
                          <a:latin typeface="Calibri" panose="020F0502020204030204" pitchFamily="34" charset="0"/>
                        </a:rPr>
                        <a:t>Analyze Invoice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1.73E-16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5.77E+15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5.17E-229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462111"/>
                  </a:ext>
                </a:extLst>
              </a:tr>
              <a:tr h="195397">
                <a:tc>
                  <a:txBody>
                    <a:bodyPr/>
                    <a:lstStyle/>
                    <a:p>
                      <a:pPr algn="l" fontAlgn="b"/>
                      <a:r>
                        <a:rPr lang="en-US" sz="1100" b="0" i="0" u="none" strike="noStrike">
                          <a:solidFill>
                            <a:srgbClr val="000000"/>
                          </a:solidFill>
                          <a:effectLst/>
                          <a:latin typeface="Calibri" panose="020F0502020204030204" pitchFamily="34" charset="0"/>
                        </a:rPr>
                        <a:t>Analyze Other Inv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1.12E-16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8.89E+15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7.78E-232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8652077"/>
                  </a:ext>
                </a:extLst>
              </a:tr>
              <a:tr h="202135">
                <a:tc>
                  <a:txBody>
                    <a:bodyPr/>
                    <a:lstStyle/>
                    <a:p>
                      <a:pPr algn="l" fontAlgn="b"/>
                      <a:r>
                        <a:rPr lang="en-US" sz="1100" b="0" i="0" u="none" strike="noStrike">
                          <a:solidFill>
                            <a:srgbClr val="000000"/>
                          </a:solidFill>
                          <a:effectLst/>
                          <a:latin typeface="Calibri" panose="020F0502020204030204" pitchFamily="34" charset="0"/>
                        </a:rPr>
                        <a:t>DRR - NEW</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5.53E-16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1.81E+15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1.86E-221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178884"/>
                  </a:ext>
                </a:extLst>
              </a:tr>
            </a:tbl>
          </a:graphicData>
        </a:graphic>
      </p:graphicFrame>
      <p:graphicFrame>
        <p:nvGraphicFramePr>
          <p:cNvPr id="9" name="Table 8">
            <a:extLst>
              <a:ext uri="{FF2B5EF4-FFF2-40B4-BE49-F238E27FC236}">
                <a16:creationId xmlns:a16="http://schemas.microsoft.com/office/drawing/2014/main" id="{EC5C4607-6A42-4A38-B8DA-FE8995FFBB8F}"/>
              </a:ext>
            </a:extLst>
          </p:cNvPr>
          <p:cNvGraphicFramePr>
            <a:graphicFrameLocks noGrp="1"/>
          </p:cNvGraphicFramePr>
          <p:nvPr>
            <p:extLst>
              <p:ext uri="{D42A27DB-BD31-4B8C-83A1-F6EECF244321}">
                <p14:modId xmlns:p14="http://schemas.microsoft.com/office/powerpoint/2010/main" val="2703635020"/>
              </p:ext>
            </p:extLst>
          </p:nvPr>
        </p:nvGraphicFramePr>
        <p:xfrm>
          <a:off x="157018" y="2037469"/>
          <a:ext cx="5704031" cy="3765550"/>
        </p:xfrm>
        <a:graphic>
          <a:graphicData uri="http://schemas.openxmlformats.org/drawingml/2006/table">
            <a:tbl>
              <a:tblPr/>
              <a:tblGrid>
                <a:gridCol w="1520110">
                  <a:extLst>
                    <a:ext uri="{9D8B030D-6E8A-4147-A177-3AD203B41FA5}">
                      <a16:colId xmlns:a16="http://schemas.microsoft.com/office/drawing/2014/main" val="381314254"/>
                    </a:ext>
                  </a:extLst>
                </a:gridCol>
                <a:gridCol w="926543">
                  <a:extLst>
                    <a:ext uri="{9D8B030D-6E8A-4147-A177-3AD203B41FA5}">
                      <a16:colId xmlns:a16="http://schemas.microsoft.com/office/drawing/2014/main" val="690418930"/>
                    </a:ext>
                  </a:extLst>
                </a:gridCol>
                <a:gridCol w="1085793">
                  <a:extLst>
                    <a:ext uri="{9D8B030D-6E8A-4147-A177-3AD203B41FA5}">
                      <a16:colId xmlns:a16="http://schemas.microsoft.com/office/drawing/2014/main" val="1600665876"/>
                    </a:ext>
                  </a:extLst>
                </a:gridCol>
                <a:gridCol w="564612">
                  <a:extLst>
                    <a:ext uri="{9D8B030D-6E8A-4147-A177-3AD203B41FA5}">
                      <a16:colId xmlns:a16="http://schemas.microsoft.com/office/drawing/2014/main" val="1164779661"/>
                    </a:ext>
                  </a:extLst>
                </a:gridCol>
                <a:gridCol w="608044">
                  <a:extLst>
                    <a:ext uri="{9D8B030D-6E8A-4147-A177-3AD203B41FA5}">
                      <a16:colId xmlns:a16="http://schemas.microsoft.com/office/drawing/2014/main" val="3400246993"/>
                    </a:ext>
                  </a:extLst>
                </a:gridCol>
                <a:gridCol w="998929">
                  <a:extLst>
                    <a:ext uri="{9D8B030D-6E8A-4147-A177-3AD203B41FA5}">
                      <a16:colId xmlns:a16="http://schemas.microsoft.com/office/drawing/2014/main" val="1783740312"/>
                    </a:ext>
                  </a:extLst>
                </a:gridCol>
              </a:tblGrid>
              <a:tr h="184150">
                <a:tc>
                  <a:txBody>
                    <a:bodyPr/>
                    <a:lstStyle/>
                    <a:p>
                      <a:pPr algn="ctr" fontAlgn="b"/>
                      <a:r>
                        <a:rPr lang="en-US" sz="1100" b="0" i="1" u="none" strike="noStrike">
                          <a:solidFill>
                            <a:srgbClr val="000000"/>
                          </a:solidFill>
                          <a:effectLst/>
                          <a:latin typeface="Calibri" panose="020F0502020204030204" pitchFamily="34" charset="0"/>
                        </a:rPr>
                        <a:t>Regression Statistics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041180"/>
                  </a:ext>
                </a:extLst>
              </a:tr>
              <a:tr h="190500">
                <a:tc>
                  <a:txBody>
                    <a:bodyPr/>
                    <a:lstStyle/>
                    <a:p>
                      <a:pPr algn="l" fontAlgn="b"/>
                      <a:r>
                        <a:rPr lang="en-US" sz="1100" b="0" i="0" u="none" strike="noStrike">
                          <a:solidFill>
                            <a:srgbClr val="000000"/>
                          </a:solidFill>
                          <a:effectLst/>
                          <a:latin typeface="Calibri" panose="020F0502020204030204" pitchFamily="34" charset="0"/>
                        </a:rPr>
                        <a:t>Multiple 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0.8998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299257"/>
                  </a:ext>
                </a:extLst>
              </a:tr>
              <a:tr h="190500">
                <a:tc>
                  <a:txBody>
                    <a:bodyPr/>
                    <a:lstStyle/>
                    <a:p>
                      <a:pPr algn="l" fontAlgn="b"/>
                      <a:r>
                        <a:rPr lang="en-US" sz="1100" b="0" i="0" u="none" strike="noStrike">
                          <a:solidFill>
                            <a:srgbClr val="000000"/>
                          </a:solidFill>
                          <a:effectLst/>
                          <a:latin typeface="Calibri" panose="020F0502020204030204" pitchFamily="34" charset="0"/>
                        </a:rPr>
                        <a:t>R Square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0.8096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172901"/>
                  </a:ext>
                </a:extLst>
              </a:tr>
              <a:tr h="184150">
                <a:tc>
                  <a:txBody>
                    <a:bodyPr/>
                    <a:lstStyle/>
                    <a:p>
                      <a:pPr algn="l" fontAlgn="b"/>
                      <a:r>
                        <a:rPr lang="en-US" sz="1100" b="0" i="0" u="none" strike="noStrike">
                          <a:solidFill>
                            <a:srgbClr val="000000"/>
                          </a:solidFill>
                          <a:effectLst/>
                          <a:latin typeface="Calibri" panose="020F0502020204030204" pitchFamily="34" charset="0"/>
                        </a:rPr>
                        <a:t>Adjusted R Square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0.7416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8230868"/>
                  </a:ext>
                </a:extLst>
              </a:tr>
              <a:tr h="184150">
                <a:tc>
                  <a:txBody>
                    <a:bodyPr/>
                    <a:lstStyle/>
                    <a:p>
                      <a:pPr algn="l" fontAlgn="b"/>
                      <a:r>
                        <a:rPr lang="en-US" sz="1100" b="0" i="0" u="none" strike="noStrike">
                          <a:solidFill>
                            <a:srgbClr val="000000"/>
                          </a:solidFill>
                          <a:effectLst/>
                          <a:latin typeface="Calibri" panose="020F0502020204030204" pitchFamily="34" charset="0"/>
                        </a:rPr>
                        <a:t>Standard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0.2608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0780"/>
                  </a:ext>
                </a:extLst>
              </a:tr>
              <a:tr h="184150">
                <a:tc>
                  <a:txBody>
                    <a:bodyPr/>
                    <a:lstStyle/>
                    <a:p>
                      <a:pPr algn="l" fontAlgn="b"/>
                      <a:r>
                        <a:rPr lang="en-US" sz="1100" b="0" i="0" u="none" strike="noStrike">
                          <a:solidFill>
                            <a:srgbClr val="000000"/>
                          </a:solidFill>
                          <a:effectLst/>
                          <a:latin typeface="Calibri" panose="020F0502020204030204" pitchFamily="34" charset="0"/>
                        </a:rPr>
                        <a:t>Observations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888869"/>
                  </a:ext>
                </a:extLst>
              </a:tr>
              <a:tr h="184150">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688926"/>
                  </a:ext>
                </a:extLst>
              </a:tr>
              <a:tr h="190500">
                <a:tc>
                  <a:txBody>
                    <a:bodyPr/>
                    <a:lstStyle/>
                    <a:p>
                      <a:pPr algn="l" fontAlgn="b"/>
                      <a:r>
                        <a:rPr lang="en-US" sz="1100" b="0" i="0" u="none" strike="noStrike">
                          <a:solidFill>
                            <a:srgbClr val="000000"/>
                          </a:solidFill>
                          <a:effectLst/>
                          <a:latin typeface="Calibri" panose="020F0502020204030204" pitchFamily="34" charset="0"/>
                        </a:rPr>
                        <a:t>ANOVA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668680"/>
                  </a:ext>
                </a:extLst>
              </a:tr>
              <a:tr h="190500">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df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Significance 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130801"/>
                  </a:ext>
                </a:extLst>
              </a:tr>
              <a:tr h="184150">
                <a:tc>
                  <a:txBody>
                    <a:bodyPr/>
                    <a:lstStyle/>
                    <a:p>
                      <a:pPr algn="l" fontAlgn="b"/>
                      <a:r>
                        <a:rPr lang="en-US" sz="1100" b="0" i="0" u="none" strike="noStrike">
                          <a:solidFill>
                            <a:srgbClr val="000000"/>
                          </a:solidFill>
                          <a:effectLst/>
                          <a:latin typeface="Calibri" panose="020F0502020204030204" pitchFamily="34" charset="0"/>
                        </a:rPr>
                        <a:t>Regression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4.0479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0.8096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11.9044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0.0001230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527090"/>
                  </a:ext>
                </a:extLst>
              </a:tr>
              <a:tr h="190500">
                <a:tc>
                  <a:txBody>
                    <a:bodyPr/>
                    <a:lstStyle/>
                    <a:p>
                      <a:pPr algn="l" fontAlgn="b"/>
                      <a:r>
                        <a:rPr lang="en-US" sz="1100" b="0" i="0" u="none" strike="noStrike">
                          <a:solidFill>
                            <a:srgbClr val="000000"/>
                          </a:solidFill>
                          <a:effectLst/>
                          <a:latin typeface="Calibri" panose="020F0502020204030204" pitchFamily="34" charset="0"/>
                        </a:rPr>
                        <a:t>Residual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0.9521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0.0680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223683"/>
                  </a:ext>
                </a:extLst>
              </a:tr>
              <a:tr h="184150">
                <a:tc>
                  <a:txBody>
                    <a:bodyPr/>
                    <a:lstStyle/>
                    <a:p>
                      <a:pPr algn="l" fontAlgn="b"/>
                      <a:r>
                        <a:rPr lang="en-US" sz="1100" b="0" i="0" u="none" strike="noStrike">
                          <a:solidFill>
                            <a:srgbClr val="000000"/>
                          </a:solidFill>
                          <a:effectLst/>
                          <a:latin typeface="Calibri" panose="020F050202020403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306025"/>
                  </a:ext>
                </a:extLst>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923241"/>
                  </a:ext>
                </a:extLst>
              </a:tr>
              <a:tr h="190500">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Coefficients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Standard Error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t Stat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P-value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285941"/>
                  </a:ext>
                </a:extLst>
              </a:tr>
              <a:tr h="190500">
                <a:tc>
                  <a:txBody>
                    <a:bodyPr/>
                    <a:lstStyle/>
                    <a:p>
                      <a:pPr algn="l" fontAlgn="b"/>
                      <a:r>
                        <a:rPr lang="en-US" sz="1100" b="0" i="0" u="none" strike="noStrike">
                          <a:solidFill>
                            <a:srgbClr val="000000"/>
                          </a:solidFill>
                          <a:effectLst/>
                          <a:latin typeface="Calibri" panose="020F0502020204030204" pitchFamily="34" charset="0"/>
                        </a:rPr>
                        <a:t>Intercept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0.4740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0.4220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0.2802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617300"/>
                  </a:ext>
                </a:extLst>
              </a:tr>
              <a:tr h="190500">
                <a:tc>
                  <a:txBody>
                    <a:bodyPr/>
                    <a:lstStyle/>
                    <a:p>
                      <a:pPr algn="l" fontAlgn="b"/>
                      <a:r>
                        <a:rPr lang="en-US" sz="1100" b="0" i="0" u="none" strike="noStrike">
                          <a:solidFill>
                            <a:srgbClr val="000000"/>
                          </a:solidFill>
                          <a:effectLst/>
                          <a:latin typeface="Calibri" panose="020F0502020204030204" pitchFamily="34" charset="0"/>
                        </a:rPr>
                        <a:t>Total Seconds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0.0594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0.0132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4.5145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016659"/>
                  </a:ext>
                </a:extLst>
              </a:tr>
              <a:tr h="190500">
                <a:tc>
                  <a:txBody>
                    <a:bodyPr/>
                    <a:lstStyle/>
                    <a:p>
                      <a:pPr algn="l" fontAlgn="b"/>
                      <a:r>
                        <a:rPr lang="en-US" sz="1100" b="0" i="0" u="none" strike="noStrike">
                          <a:solidFill>
                            <a:srgbClr val="000000"/>
                          </a:solidFill>
                          <a:effectLst/>
                          <a:latin typeface="Calibri" panose="020F0502020204030204" pitchFamily="34" charset="0"/>
                        </a:rPr>
                        <a:t>Analyze Report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-0.0583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0.0140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-4.1711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280145"/>
                  </a:ext>
                </a:extLst>
              </a:tr>
              <a:tr h="190500">
                <a:tc>
                  <a:txBody>
                    <a:bodyPr/>
                    <a:lstStyle/>
                    <a:p>
                      <a:pPr algn="l" fontAlgn="b"/>
                      <a:r>
                        <a:rPr lang="en-US" sz="1100" b="0" i="0" u="none" strike="noStrike">
                          <a:solidFill>
                            <a:srgbClr val="000000"/>
                          </a:solidFill>
                          <a:effectLst/>
                          <a:latin typeface="Calibri" panose="020F0502020204030204" pitchFamily="34" charset="0"/>
                        </a:rPr>
                        <a:t>Analyze Invoice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-0.0601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0.0128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-4.7155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2866600"/>
                  </a:ext>
                </a:extLst>
              </a:tr>
              <a:tr h="190500">
                <a:tc>
                  <a:txBody>
                    <a:bodyPr/>
                    <a:lstStyle/>
                    <a:p>
                      <a:pPr algn="l" fontAlgn="b"/>
                      <a:r>
                        <a:rPr lang="en-US" sz="1100" b="0" i="0" u="none" strike="noStrike">
                          <a:solidFill>
                            <a:srgbClr val="000000"/>
                          </a:solidFill>
                          <a:effectLst/>
                          <a:latin typeface="Calibri" panose="020F0502020204030204" pitchFamily="34" charset="0"/>
                        </a:rPr>
                        <a:t>Analyze Other Inv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100" b="0" i="0" u="none" strike="noStrike">
                          <a:solidFill>
                            <a:srgbClr val="000000"/>
                          </a:solidFill>
                          <a:effectLst/>
                          <a:latin typeface="Calibri" panose="020F0502020204030204" pitchFamily="34" charset="0"/>
                        </a:rPr>
                        <a:t>-0.0595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0.0133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-4.4646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873497"/>
                  </a:ext>
                </a:extLst>
              </a:tr>
              <a:tr h="190500">
                <a:tc>
                  <a:txBody>
                    <a:bodyPr/>
                    <a:lstStyle/>
                    <a:p>
                      <a:pPr algn="l" fontAlgn="b"/>
                      <a:r>
                        <a:rPr lang="en-US" sz="1100" b="0" i="0" u="none" strike="noStrike">
                          <a:solidFill>
                            <a:srgbClr val="000000"/>
                          </a:solidFill>
                          <a:effectLst/>
                          <a:latin typeface="Calibri" panose="020F0502020204030204" pitchFamily="34" charset="0"/>
                        </a:rPr>
                        <a:t>DRR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-0.0621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0.0123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-5.0302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310766"/>
                  </a:ext>
                </a:extLst>
              </a:tr>
            </a:tbl>
          </a:graphicData>
        </a:graphic>
      </p:graphicFrame>
      <p:sp>
        <p:nvSpPr>
          <p:cNvPr id="10" name="TextBox 9">
            <a:extLst>
              <a:ext uri="{FF2B5EF4-FFF2-40B4-BE49-F238E27FC236}">
                <a16:creationId xmlns:a16="http://schemas.microsoft.com/office/drawing/2014/main" id="{A1446913-8A72-4829-917D-080319C25104}"/>
              </a:ext>
            </a:extLst>
          </p:cNvPr>
          <p:cNvSpPr txBox="1"/>
          <p:nvPr/>
        </p:nvSpPr>
        <p:spPr>
          <a:xfrm>
            <a:off x="621433" y="1536376"/>
            <a:ext cx="4775200" cy="369332"/>
          </a:xfrm>
          <a:prstGeom prst="rect">
            <a:avLst/>
          </a:prstGeom>
          <a:noFill/>
        </p:spPr>
        <p:txBody>
          <a:bodyPr wrap="square" rtlCol="0">
            <a:spAutoFit/>
          </a:bodyPr>
          <a:lstStyle/>
          <a:p>
            <a:pPr algn="ctr"/>
            <a:r>
              <a:rPr lang="en-US" dirty="0"/>
              <a:t>Before Improvements</a:t>
            </a:r>
          </a:p>
        </p:txBody>
      </p:sp>
      <p:sp>
        <p:nvSpPr>
          <p:cNvPr id="11" name="TextBox 10">
            <a:extLst>
              <a:ext uri="{FF2B5EF4-FFF2-40B4-BE49-F238E27FC236}">
                <a16:creationId xmlns:a16="http://schemas.microsoft.com/office/drawing/2014/main" id="{8C8E20D0-49D3-47FA-8682-B5D6F3569C69}"/>
              </a:ext>
            </a:extLst>
          </p:cNvPr>
          <p:cNvSpPr txBox="1"/>
          <p:nvPr/>
        </p:nvSpPr>
        <p:spPr>
          <a:xfrm>
            <a:off x="6795365" y="1536376"/>
            <a:ext cx="4775200" cy="369332"/>
          </a:xfrm>
          <a:prstGeom prst="rect">
            <a:avLst/>
          </a:prstGeom>
          <a:noFill/>
        </p:spPr>
        <p:txBody>
          <a:bodyPr wrap="square" rtlCol="0">
            <a:spAutoFit/>
          </a:bodyPr>
          <a:lstStyle/>
          <a:p>
            <a:pPr algn="ctr"/>
            <a:r>
              <a:rPr lang="en-US" dirty="0"/>
              <a:t>After Improvements</a:t>
            </a:r>
          </a:p>
        </p:txBody>
      </p:sp>
    </p:spTree>
    <p:extLst>
      <p:ext uri="{BB962C8B-B14F-4D97-AF65-F5344CB8AC3E}">
        <p14:creationId xmlns:p14="http://schemas.microsoft.com/office/powerpoint/2010/main" val="225855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1727</Words>
  <Application>Microsoft Office PowerPoint</Application>
  <PresentationFormat>Widescreen</PresentationFormat>
  <Paragraphs>620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Aldhabi</vt:lpstr>
      <vt:lpstr>Arial</vt:lpstr>
      <vt:lpstr>Arial Black</vt:lpstr>
      <vt:lpstr>Arial Rounded MT Bold</vt:lpstr>
      <vt:lpstr>Calibri</vt:lpstr>
      <vt:lpstr>Calibri Light</vt:lpstr>
      <vt:lpstr>Hadassah Friedlaender</vt:lpstr>
      <vt:lpstr>Office Theme</vt:lpstr>
      <vt:lpstr>PowerPoint Presentation</vt:lpstr>
      <vt:lpstr>DPMO and SQL</vt:lpstr>
      <vt:lpstr>PowerPoint Presentation</vt:lpstr>
      <vt:lpstr>Raw Data and Collection Method</vt:lpstr>
      <vt:lpstr>PowerPoint Presentation</vt:lpstr>
      <vt:lpstr>PowerPoint Presentation</vt:lpstr>
      <vt:lpstr>PowerPoint Presentation</vt:lpstr>
      <vt:lpstr>Improvements</vt:lpstr>
      <vt:lpstr>Regressions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Morales</dc:creator>
  <cp:lastModifiedBy>Michael Morales</cp:lastModifiedBy>
  <cp:revision>1</cp:revision>
  <dcterms:created xsi:type="dcterms:W3CDTF">2018-09-20T03:55:12Z</dcterms:created>
  <dcterms:modified xsi:type="dcterms:W3CDTF">2018-09-20T04:01:31Z</dcterms:modified>
</cp:coreProperties>
</file>