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812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1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8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1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7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3296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7781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38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9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48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21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32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14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24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5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5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3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7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1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dmolecularman.wordpress.com/" TargetMode="External"/><Relationship Id="rId2" Type="http://schemas.openxmlformats.org/officeDocument/2006/relationships/hyperlink" Target="https://yaaminiv.github.io/about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 descr="A blurry image of a library&#10;&#10;Description automatically generated">
            <a:extLst>
              <a:ext uri="{FF2B5EF4-FFF2-40B4-BE49-F238E27FC236}">
                <a16:creationId xmlns:a16="http://schemas.microsoft.com/office/drawing/2014/main" id="{6DDEC734-4760-49FB-8D84-05CC4BD04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 t="22317" r="9091" b="10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F161-A746-4BF7-BCA2-1381EE850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94" y="4283164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Creating Research Stories: Online Profiles</a:t>
            </a:r>
          </a:p>
        </p:txBody>
      </p:sp>
    </p:spTree>
    <p:extLst>
      <p:ext uri="{BB962C8B-B14F-4D97-AF65-F5344CB8AC3E}">
        <p14:creationId xmlns:p14="http://schemas.microsoft.com/office/powerpoint/2010/main" val="29043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56F8-3BC8-41F1-8CF0-D10DE904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89169"/>
            <a:ext cx="9418320" cy="95901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Check-In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DC746-8FA3-4B58-8C38-74CAA85E6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1453391"/>
            <a:ext cx="9418320" cy="480479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is your dream for graduate school?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Graduate School Timeline Activity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Reflection and CV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Pay update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Housing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Accomplishments and Concerns</a:t>
            </a:r>
          </a:p>
        </p:txBody>
      </p:sp>
    </p:spTree>
    <p:extLst>
      <p:ext uri="{BB962C8B-B14F-4D97-AF65-F5344CB8AC3E}">
        <p14:creationId xmlns:p14="http://schemas.microsoft.com/office/powerpoint/2010/main" val="20279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56F8-3BC8-41F1-8CF0-D10DE904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89169"/>
            <a:ext cx="9418320" cy="95901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Warm-up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DC746-8FA3-4B58-8C38-74CAA85E6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1453392"/>
            <a:ext cx="9418320" cy="386522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How do you all view online social profiles? What are you curious, confident, or confused about curating online profiles?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Confident: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Curious: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Confused:</a:t>
            </a:r>
          </a:p>
        </p:txBody>
      </p:sp>
    </p:spTree>
    <p:extLst>
      <p:ext uri="{BB962C8B-B14F-4D97-AF65-F5344CB8AC3E}">
        <p14:creationId xmlns:p14="http://schemas.microsoft.com/office/powerpoint/2010/main" val="81349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56F8-3BC8-41F1-8CF0-D10DE904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870" y="272390"/>
            <a:ext cx="9610260" cy="108662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Profile search and curation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DC746-8FA3-4B58-8C38-74CAA85E6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1453392"/>
            <a:ext cx="9418320" cy="472929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Scour the internet for yourself. (use incognito mode)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List your current social media platforms and search through those profiles (do not sign into your profiles)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What do these profiles say about you? 2-3 sentences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Update profiles where needed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Do you have a research blog site? Github, weebly (ads), and wordpress (ads) are free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Develop a structure for those sites and begin to document your research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https://yaaminiv.github.io/about/</a:t>
            </a:r>
            <a:r>
              <a:rPr lang="en-US" dirty="0"/>
              <a:t> 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https://madmolecularman.wordpress.com/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1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56F8-3BC8-41F1-8CF0-D10DE904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89169"/>
            <a:ext cx="9418320" cy="95901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Reflection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DC746-8FA3-4B58-8C38-74CAA85E6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1453392"/>
            <a:ext cx="9418320" cy="3865228"/>
          </a:xfrm>
        </p:spPr>
        <p:txBody>
          <a:bodyPr>
            <a:normAutofit/>
          </a:bodyPr>
          <a:lstStyle/>
          <a:p>
            <a:pPr algn="ctr">
              <a:lnSpc>
                <a:spcPct val="220000"/>
              </a:lnSpc>
            </a:pPr>
            <a:r>
              <a:rPr lang="en-US" dirty="0">
                <a:solidFill>
                  <a:schemeClr val="tx1"/>
                </a:solidFill>
              </a:rPr>
              <a:t>What do you want your online profile to say about you? </a:t>
            </a:r>
          </a:p>
          <a:p>
            <a:pPr algn="ctr">
              <a:lnSpc>
                <a:spcPct val="220000"/>
              </a:lnSpc>
            </a:pPr>
            <a:r>
              <a:rPr lang="en-US" dirty="0">
                <a:solidFill>
                  <a:schemeClr val="tx1"/>
                </a:solidFill>
              </a:rPr>
              <a:t>How can you develop this identity through your research?</a:t>
            </a:r>
          </a:p>
        </p:txBody>
      </p:sp>
    </p:spTree>
    <p:extLst>
      <p:ext uri="{BB962C8B-B14F-4D97-AF65-F5344CB8AC3E}">
        <p14:creationId xmlns:p14="http://schemas.microsoft.com/office/powerpoint/2010/main" val="124598208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3524"/>
      </a:dk2>
      <a:lt2>
        <a:srgbClr val="E2E8E6"/>
      </a:lt2>
      <a:accent1>
        <a:srgbClr val="CC90A0"/>
      </a:accent1>
      <a:accent2>
        <a:srgbClr val="C18377"/>
      </a:accent2>
      <a:accent3>
        <a:srgbClr val="C09F74"/>
      </a:accent3>
      <a:accent4>
        <a:srgbClr val="A8A768"/>
      </a:accent4>
      <a:accent5>
        <a:srgbClr val="96AB78"/>
      </a:accent5>
      <a:accent6>
        <a:srgbClr val="7AB16D"/>
      </a:accent6>
      <a:hlink>
        <a:srgbClr val="568F80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180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Century Schoolbook</vt:lpstr>
      <vt:lpstr>Elephant</vt:lpstr>
      <vt:lpstr>Wingdings 2</vt:lpstr>
      <vt:lpstr>BrushVTI</vt:lpstr>
      <vt:lpstr>View</vt:lpstr>
      <vt:lpstr>Creating Research Stories: Online Profiles</vt:lpstr>
      <vt:lpstr>Check-In</vt:lpstr>
      <vt:lpstr>Warm-up</vt:lpstr>
      <vt:lpstr>Profile search and curation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Research Stories: Online Profiles</dc:title>
  <dc:creator>Jacob Green</dc:creator>
  <cp:lastModifiedBy>Jacob Green</cp:lastModifiedBy>
  <cp:revision>3</cp:revision>
  <dcterms:created xsi:type="dcterms:W3CDTF">2020-07-09T18:21:22Z</dcterms:created>
  <dcterms:modified xsi:type="dcterms:W3CDTF">2020-07-09T19:00:15Z</dcterms:modified>
</cp:coreProperties>
</file>