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8" r:id="rId6"/>
    <p:sldId id="267" r:id="rId7"/>
    <p:sldId id="262" r:id="rId8"/>
    <p:sldId id="263" r:id="rId9"/>
    <p:sldId id="271" r:id="rId10"/>
    <p:sldId id="272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5750-366B-4143-A945-D5AD9F361C9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FC651-3BCD-470A-A79B-EC05F861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7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ild-redirectors" TargetMode="External"/><Relationship Id="rId2" Type="http://schemas.openxmlformats.org/officeDocument/2006/relationships/hyperlink" Target="https://astrobiomike.github.io/unix/working-with-files-and-di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orking-with-files-and-dirs" TargetMode="External"/><Relationship Id="rId2" Type="http://schemas.openxmlformats.org/officeDocument/2006/relationships/hyperlink" Target="https://mybinder.org/v2/gh/AstrobioMike/binder-unix-intro/master?urlpath=l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rge&#10;&#10;Description automatically generated">
            <a:extLst>
              <a:ext uri="{FF2B5EF4-FFF2-40B4-BE49-F238E27FC236}">
                <a16:creationId xmlns:a16="http://schemas.microsoft.com/office/drawing/2014/main" id="{4C1C4457-3CA8-4AE1-B186-0130DE1F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b="4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42D8ECD-6F68-49C1-9ABE-A975E50F3963}"/>
              </a:ext>
            </a:extLst>
          </p:cNvPr>
          <p:cNvSpPr/>
          <p:nvPr/>
        </p:nvSpPr>
        <p:spPr>
          <a:xfrm>
            <a:off x="1179443" y="1169505"/>
            <a:ext cx="4147931" cy="42241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F1EED-6B2F-4AB1-B0C4-8D341BDED3C8}"/>
              </a:ext>
            </a:extLst>
          </p:cNvPr>
          <p:cNvSpPr txBox="1"/>
          <p:nvPr/>
        </p:nvSpPr>
        <p:spPr>
          <a:xfrm>
            <a:off x="1749286" y="1859340"/>
            <a:ext cx="300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Bioinformatics: Coding Necessities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4E46D-93A7-4D51-93BA-6300A676F479}"/>
              </a:ext>
            </a:extLst>
          </p:cNvPr>
          <p:cNvSpPr txBox="1"/>
          <p:nvPr/>
        </p:nvSpPr>
        <p:spPr>
          <a:xfrm>
            <a:off x="2120347" y="3699517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M. Green</a:t>
            </a:r>
          </a:p>
          <a:p>
            <a:pPr algn="ctr"/>
            <a:r>
              <a:rPr lang="en-US" dirty="0"/>
              <a:t>MARC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30866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we want to go into Genome Assembly or work with R?</a:t>
            </a:r>
          </a:p>
          <a:p>
            <a:r>
              <a:rPr lang="en-US" dirty="0"/>
              <a:t>Exercises to assist in command-line comfortability</a:t>
            </a:r>
          </a:p>
          <a:p>
            <a:pPr lvl="1"/>
            <a:r>
              <a:rPr lang="en-US" dirty="0"/>
              <a:t>Exercise 1: Make directories and download data</a:t>
            </a:r>
          </a:p>
          <a:p>
            <a:pPr lvl="1"/>
            <a:r>
              <a:rPr lang="en-US" dirty="0"/>
              <a:t>Exercise 2: Edit files and manipulate them</a:t>
            </a:r>
          </a:p>
          <a:p>
            <a:pPr lvl="1"/>
            <a:r>
              <a:rPr lang="en-US" dirty="0"/>
              <a:t>Exercise 3: </a:t>
            </a:r>
          </a:p>
        </p:txBody>
      </p:sp>
    </p:spTree>
    <p:extLst>
      <p:ext uri="{BB962C8B-B14F-4D97-AF65-F5344CB8AC3E}">
        <p14:creationId xmlns:p14="http://schemas.microsoft.com/office/powerpoint/2010/main" val="151339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2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500 – 525 pm 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525 – 530 pm Warm up</a:t>
            </a:r>
          </a:p>
          <a:p>
            <a:pPr>
              <a:lnSpc>
                <a:spcPct val="200000"/>
              </a:lnSpc>
            </a:pPr>
            <a:r>
              <a:rPr lang="en-US" dirty="0"/>
              <a:t>530 – 615 pm Happy Belly Bioinformatics  lesson </a:t>
            </a:r>
            <a:r>
              <a:rPr lang="en-US" dirty="0">
                <a:hlinkClick r:id="rId2"/>
              </a:rPr>
              <a:t>2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3</a:t>
            </a:r>
            <a:r>
              <a:rPr lang="en-US" dirty="0"/>
              <a:t>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615 – 630 pm Reflection and Exercises to work</a:t>
            </a:r>
          </a:p>
        </p:txBody>
      </p:sp>
    </p:spTree>
    <p:extLst>
      <p:ext uri="{BB962C8B-B14F-4D97-AF65-F5344CB8AC3E}">
        <p14:creationId xmlns:p14="http://schemas.microsoft.com/office/powerpoint/2010/main" val="41837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32224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789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Accomplishments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Concerns</a:t>
            </a:r>
          </a:p>
          <a:p>
            <a:r>
              <a:rPr lang="en-US" dirty="0"/>
              <a:t>Did anyone try to join the BVCN slack group?</a:t>
            </a:r>
          </a:p>
        </p:txBody>
      </p:sp>
    </p:spTree>
    <p:extLst>
      <p:ext uri="{BB962C8B-B14F-4D97-AF65-F5344CB8AC3E}">
        <p14:creationId xmlns:p14="http://schemas.microsoft.com/office/powerpoint/2010/main" val="31636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(2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commands, concepts, or skills that were most interesting to you? Why?</a:t>
            </a:r>
          </a:p>
          <a:p>
            <a:pPr lvl="1"/>
            <a:r>
              <a:rPr lang="en-US" dirty="0"/>
              <a:t>Commands: date, head, </a:t>
            </a:r>
            <a:r>
              <a:rPr lang="en-US" dirty="0" err="1"/>
              <a:t>pwd</a:t>
            </a:r>
            <a:r>
              <a:rPr lang="en-US" dirty="0"/>
              <a:t>, ls, cd, find</a:t>
            </a:r>
          </a:p>
          <a:p>
            <a:pPr lvl="1"/>
            <a:r>
              <a:rPr lang="en-US" dirty="0"/>
              <a:t>Concepts: Paths (abs. vs rel.), root, home, tab-completion</a:t>
            </a:r>
          </a:p>
          <a:p>
            <a:pPr lvl="1"/>
            <a:r>
              <a:rPr lang="en-US" dirty="0"/>
              <a:t>Skills: Running commands, navigating directory structures</a:t>
            </a:r>
          </a:p>
        </p:txBody>
      </p:sp>
    </p:spTree>
    <p:extLst>
      <p:ext uri="{BB962C8B-B14F-4D97-AF65-F5344CB8AC3E}">
        <p14:creationId xmlns:p14="http://schemas.microsoft.com/office/powerpoint/2010/main" val="4835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/>
              <a:t>Launch this: </a:t>
            </a:r>
            <a:r>
              <a:rPr lang="en-US" dirty="0">
                <a:hlinkClick r:id="rId2"/>
              </a:rPr>
              <a:t>https://mybinder.org/v2/gh/AstrobioMike/binder-unix-intro/master?urlpath=lab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Open this: </a:t>
            </a:r>
            <a:r>
              <a:rPr lang="en-US" dirty="0">
                <a:hlinkClick r:id="rId3"/>
              </a:rPr>
              <a:t>https://astrobiomike.github.io/unix/working-with-files-and-dirs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want to go into Genome Assembly or work with R?</a:t>
            </a:r>
          </a:p>
        </p:txBody>
      </p:sp>
    </p:spTree>
    <p:extLst>
      <p:ext uri="{BB962C8B-B14F-4D97-AF65-F5344CB8AC3E}">
        <p14:creationId xmlns:p14="http://schemas.microsoft.com/office/powerpoint/2010/main" val="14313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289</Words>
  <Application>Microsoft Office PowerPoint</Application>
  <PresentationFormat>Widescreen</PresentationFormat>
  <Paragraphs>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Agenda</vt:lpstr>
      <vt:lpstr>Check - In</vt:lpstr>
      <vt:lpstr>Check - In</vt:lpstr>
      <vt:lpstr>Check - In</vt:lpstr>
      <vt:lpstr>Warm-up (2 mins)</vt:lpstr>
      <vt:lpstr>What are we doing?</vt:lpstr>
      <vt:lpstr>Reflection</vt:lpstr>
      <vt:lpstr>To do</vt:lpstr>
      <vt:lpstr>To do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14</cp:revision>
  <dcterms:created xsi:type="dcterms:W3CDTF">2020-07-16T00:29:32Z</dcterms:created>
  <dcterms:modified xsi:type="dcterms:W3CDTF">2020-07-22T21:42:34Z</dcterms:modified>
</cp:coreProperties>
</file>