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079F4-24CD-4247-ACED-89A61881F89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FDEB1-F4B0-45B6-B489-2FCF5E9BC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1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Easiest: moving and changing directories, </a:t>
            </a:r>
          </a:p>
          <a:p>
            <a:r>
              <a:rPr lang="en-US" dirty="0"/>
              <a:t>Difficult: Altering text using nano, exiting different programs,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FC651-3BCD-470A-A79B-EC05F86178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0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C304-63A5-462C-8388-82E83B2F87F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B363-6D94-4BCA-8085-B07381A7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4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C304-63A5-462C-8388-82E83B2F87F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B363-6D94-4BCA-8085-B07381A7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0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C304-63A5-462C-8388-82E83B2F87F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B363-6D94-4BCA-8085-B07381A7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2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C304-63A5-462C-8388-82E83B2F87F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B363-6D94-4BCA-8085-B07381A7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C304-63A5-462C-8388-82E83B2F87F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B363-6D94-4BCA-8085-B07381A7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8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C304-63A5-462C-8388-82E83B2F87F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B363-6D94-4BCA-8085-B07381A7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1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C304-63A5-462C-8388-82E83B2F87F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B363-6D94-4BCA-8085-B07381A7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C304-63A5-462C-8388-82E83B2F87F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B363-6D94-4BCA-8085-B07381A7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7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C304-63A5-462C-8388-82E83B2F87F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B363-6D94-4BCA-8085-B07381A7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C304-63A5-462C-8388-82E83B2F87F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B363-6D94-4BCA-8085-B07381A7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6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C304-63A5-462C-8388-82E83B2F87F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B363-6D94-4BCA-8085-B07381A7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4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1C304-63A5-462C-8388-82E83B2F87F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7B363-6D94-4BCA-8085-B07381A7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74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bwe3pmAF2YppUT5d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bwe3pmAF2YppUT5d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CEEA-9EF3-4611-8B3B-DE8EC0228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516" y="1871516"/>
            <a:ext cx="495144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Bioinformatics: Coding Necessities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BBE0D-A3EA-4B02-BCC5-E0A656366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6132" y="4259116"/>
            <a:ext cx="2320212" cy="727366"/>
          </a:xfrm>
        </p:spPr>
        <p:txBody>
          <a:bodyPr/>
          <a:lstStyle/>
          <a:p>
            <a:r>
              <a:rPr lang="en-US" dirty="0"/>
              <a:t>Jacob M. Green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212C340-CB94-438D-B7A4-331F6ADD4E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" r="61985"/>
          <a:stretch/>
        </p:blipFill>
        <p:spPr bwMode="auto">
          <a:xfrm>
            <a:off x="5754849" y="155497"/>
            <a:ext cx="5314026" cy="65470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45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2992-F86E-4FD8-9068-09AF744F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78BA4-42C7-4A75-A7B1-483C64567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Check-in</a:t>
            </a:r>
          </a:p>
          <a:p>
            <a:pPr>
              <a:lnSpc>
                <a:spcPct val="200000"/>
              </a:lnSpc>
            </a:pPr>
            <a:r>
              <a:rPr lang="en-US" dirty="0"/>
              <a:t>Coding Warm-up</a:t>
            </a:r>
          </a:p>
          <a:p>
            <a:pPr>
              <a:lnSpc>
                <a:spcPct val="200000"/>
              </a:lnSpc>
            </a:pPr>
            <a:r>
              <a:rPr lang="en-US" dirty="0"/>
              <a:t>Bioinformatics lesson 3/4 workflow</a:t>
            </a:r>
          </a:p>
          <a:p>
            <a:pPr>
              <a:lnSpc>
                <a:spcPct val="200000"/>
              </a:lnSpc>
            </a:pPr>
            <a:r>
              <a:rPr lang="en-US" dirty="0"/>
              <a:t>Reflection and Exercises</a:t>
            </a:r>
          </a:p>
        </p:txBody>
      </p:sp>
    </p:spTree>
    <p:extLst>
      <p:ext uri="{BB962C8B-B14F-4D97-AF65-F5344CB8AC3E}">
        <p14:creationId xmlns:p14="http://schemas.microsoft.com/office/powerpoint/2010/main" val="407592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20C1-D621-4728-BDD0-1E2EAB6C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E1568-0F2E-46A2-8F78-5FED2F7E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you doing this week?</a:t>
            </a:r>
          </a:p>
        </p:txBody>
      </p:sp>
    </p:spTree>
    <p:extLst>
      <p:ext uri="{BB962C8B-B14F-4D97-AF65-F5344CB8AC3E}">
        <p14:creationId xmlns:p14="http://schemas.microsoft.com/office/powerpoint/2010/main" val="116310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20C1-D621-4728-BDD0-1E2EAB6C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E1568-0F2E-46A2-8F78-5FED2F7E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How are you doing this week?</a:t>
            </a:r>
          </a:p>
          <a:p>
            <a:r>
              <a:rPr lang="en-US" dirty="0"/>
              <a:t>Concerns?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6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20C1-D621-4728-BDD0-1E2EAB6C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E1568-0F2E-46A2-8F78-5FED2F7E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How are you doing this week?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Concerns?</a:t>
            </a:r>
          </a:p>
          <a:p>
            <a:r>
              <a:rPr lang="en-US" dirty="0"/>
              <a:t>To join BVCN slack group go here: </a:t>
            </a:r>
            <a:r>
              <a:rPr lang="en-US" dirty="0" err="1">
                <a:hlinkClick r:id="rId2"/>
              </a:rPr>
              <a:t>google_form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20C1-D621-4728-BDD0-1E2EAB6C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E1568-0F2E-46A2-8F78-5FED2F7E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How are you doing this week?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Concerns?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 join BVCN slack group go here: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google_form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/>
              <a:t>Midsummer Reflection Update</a:t>
            </a:r>
          </a:p>
          <a:p>
            <a:r>
              <a:rPr lang="en-US" dirty="0"/>
              <a:t>Finding a research lab or Research Planning Guide due August 6th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0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47FD-01DD-45B6-BB71-631E6EAB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Warm-up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9F14-3981-4A96-ABE9-73E3675A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into binder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Navigate to folder with .</a:t>
            </a:r>
            <a:r>
              <a:rPr lang="en-US" dirty="0" err="1"/>
              <a:t>fastq</a:t>
            </a:r>
            <a:r>
              <a:rPr lang="en-US" dirty="0"/>
              <a:t>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readme.txt file with an explanation of </a:t>
            </a:r>
            <a:r>
              <a:rPr lang="en-US" dirty="0" err="1"/>
              <a:t>fastq</a:t>
            </a:r>
            <a:r>
              <a:rPr lang="en-US" dirty="0"/>
              <a:t> format</a:t>
            </a:r>
          </a:p>
          <a:p>
            <a:pPr lvl="1"/>
            <a:r>
              <a:rPr lang="en-US" dirty="0"/>
              <a:t>This directory contains .</a:t>
            </a:r>
            <a:r>
              <a:rPr lang="en-US" dirty="0" err="1"/>
              <a:t>fq</a:t>
            </a:r>
            <a:r>
              <a:rPr lang="en-US" dirty="0"/>
              <a:t>, .</a:t>
            </a:r>
            <a:r>
              <a:rPr lang="en-US" dirty="0" err="1"/>
              <a:t>tsv</a:t>
            </a:r>
            <a:r>
              <a:rPr lang="en-US" dirty="0"/>
              <a:t>, and .txt files for samples 1-300</a:t>
            </a:r>
          </a:p>
          <a:p>
            <a:pPr lvl="1"/>
            <a:r>
              <a:rPr lang="en-US" dirty="0" err="1"/>
              <a:t>Fastq</a:t>
            </a:r>
            <a:r>
              <a:rPr lang="en-US" dirty="0"/>
              <a:t> format is:</a:t>
            </a:r>
          </a:p>
          <a:p>
            <a:pPr lvl="2"/>
            <a:r>
              <a:rPr lang="en-US" dirty="0"/>
              <a:t>Line1: Identifier</a:t>
            </a:r>
          </a:p>
          <a:p>
            <a:pPr lvl="2"/>
            <a:r>
              <a:rPr lang="en-US" dirty="0"/>
              <a:t>Line2: Sequence</a:t>
            </a:r>
          </a:p>
          <a:p>
            <a:pPr lvl="2"/>
            <a:r>
              <a:rPr lang="en-US" dirty="0"/>
              <a:t>Line3: ‘+’ sign</a:t>
            </a:r>
          </a:p>
          <a:p>
            <a:pPr lvl="2"/>
            <a:r>
              <a:rPr lang="en-US" dirty="0"/>
              <a:t>Line4: Quality scores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copy of readme.txt and move to experiment folder</a:t>
            </a:r>
          </a:p>
          <a:p>
            <a:pPr marL="0" indent="0">
              <a:buNone/>
            </a:pPr>
            <a:r>
              <a:rPr lang="en-US" dirty="0"/>
              <a:t>Bonus: </a:t>
            </a:r>
          </a:p>
          <a:p>
            <a:r>
              <a:rPr lang="en-US" dirty="0"/>
              <a:t>make new </a:t>
            </a:r>
            <a:r>
              <a:rPr lang="en-US" dirty="0" err="1"/>
              <a:t>fastq_file</a:t>
            </a:r>
            <a:r>
              <a:rPr lang="en-US" dirty="0"/>
              <a:t> directory in </a:t>
            </a:r>
            <a:r>
              <a:rPr lang="en-US" dirty="0" err="1"/>
              <a:t>all_samples</a:t>
            </a:r>
            <a:endParaRPr lang="en-US" dirty="0"/>
          </a:p>
          <a:p>
            <a:r>
              <a:rPr lang="en-US" dirty="0"/>
              <a:t>move all </a:t>
            </a:r>
            <a:r>
              <a:rPr lang="en-US" dirty="0" err="1"/>
              <a:t>fastq</a:t>
            </a:r>
            <a:r>
              <a:rPr lang="en-US" dirty="0"/>
              <a:t> files into the new </a:t>
            </a:r>
            <a:r>
              <a:rPr lang="en-US" dirty="0" err="1"/>
              <a:t>fastq_file</a:t>
            </a:r>
            <a:r>
              <a:rPr lang="en-US" dirty="0"/>
              <a:t> directory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0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0F25-D033-4227-8EC4-9636F1A4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1621-9BDE-44E0-9F2E-B3219A57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the easiest concept today? Why?</a:t>
            </a:r>
          </a:p>
          <a:p>
            <a:r>
              <a:rPr lang="en-US" dirty="0"/>
              <a:t>What was the most difficult? Why?</a:t>
            </a:r>
          </a:p>
        </p:txBody>
      </p:sp>
    </p:spTree>
    <p:extLst>
      <p:ext uri="{BB962C8B-B14F-4D97-AF65-F5344CB8AC3E}">
        <p14:creationId xmlns:p14="http://schemas.microsoft.com/office/powerpoint/2010/main" val="235516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3179-89E3-4BF3-851F-A850E933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6B9E-CC8B-4BED-A324-914B715DB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Coding exercises</a:t>
            </a:r>
          </a:p>
          <a:p>
            <a:pPr>
              <a:lnSpc>
                <a:spcPct val="200000"/>
              </a:lnSpc>
            </a:pPr>
            <a:r>
              <a:rPr lang="en-US" dirty="0"/>
              <a:t>Midsummer reflection</a:t>
            </a:r>
          </a:p>
          <a:p>
            <a:pPr>
              <a:lnSpc>
                <a:spcPct val="200000"/>
              </a:lnSpc>
            </a:pPr>
            <a:r>
              <a:rPr lang="en-US" dirty="0"/>
              <a:t>Finding a research lab or Research Planning Guide</a:t>
            </a:r>
          </a:p>
          <a:p>
            <a:pPr>
              <a:lnSpc>
                <a:spcPct val="200000"/>
              </a:lnSpc>
            </a:pPr>
            <a:r>
              <a:rPr lang="en-US" dirty="0"/>
              <a:t>Think about end of summer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9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243</Words>
  <Application>Microsoft Office PowerPoint</Application>
  <PresentationFormat>Widescreen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Bioinformatics: Coding Necessities 3</vt:lpstr>
      <vt:lpstr>Agenda</vt:lpstr>
      <vt:lpstr>Check-in</vt:lpstr>
      <vt:lpstr>Check-in</vt:lpstr>
      <vt:lpstr>Check-in</vt:lpstr>
      <vt:lpstr>Check-in</vt:lpstr>
      <vt:lpstr>Coding Warm-up</vt:lpstr>
      <vt:lpstr>Reflection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Bioinformatics: Coding Necessities 3</dc:title>
  <dc:creator>Jacob Green</dc:creator>
  <cp:lastModifiedBy>Jacob Green</cp:lastModifiedBy>
  <cp:revision>6</cp:revision>
  <dcterms:created xsi:type="dcterms:W3CDTF">2020-07-30T17:06:57Z</dcterms:created>
  <dcterms:modified xsi:type="dcterms:W3CDTF">2020-07-30T18:12:22Z</dcterms:modified>
</cp:coreProperties>
</file>