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2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library&#10;&#10;Description automatically generated">
            <a:extLst>
              <a:ext uri="{FF2B5EF4-FFF2-40B4-BE49-F238E27FC236}">
                <a16:creationId xmlns:a16="http://schemas.microsoft.com/office/drawing/2014/main" id="{202BCAE8-07E5-4607-849A-17EF28A0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" b="14420"/>
          <a:stretch/>
        </p:blipFill>
        <p:spPr>
          <a:xfrm>
            <a:off x="-18024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D34D-59DA-4B3E-9D42-526BCD4E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46" y="4674556"/>
            <a:ext cx="6258004" cy="147501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Creating Research Stories: Abstracts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315FF-A16A-45D2-B57C-2D0F5BE4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320" y="6094322"/>
            <a:ext cx="10225530" cy="5903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MARC Summer Program 2020</a:t>
            </a:r>
          </a:p>
        </p:txBody>
      </p:sp>
    </p:spTree>
    <p:extLst>
      <p:ext uri="{BB962C8B-B14F-4D97-AF65-F5344CB8AC3E}">
        <p14:creationId xmlns:p14="http://schemas.microsoft.com/office/powerpoint/2010/main" val="603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7F9E-7CA1-4615-B449-2D5187B4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398"/>
            <a:ext cx="11029616" cy="741584"/>
          </a:xfrm>
        </p:spPr>
        <p:txBody>
          <a:bodyPr/>
          <a:lstStyle/>
          <a:p>
            <a:r>
              <a:rPr lang="en-US" dirty="0"/>
              <a:t>Abstracts Have multiple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6089-1D1E-4526-BE70-256020DB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25781"/>
            <a:ext cx="11029615" cy="2835985"/>
          </a:xfrm>
        </p:spPr>
        <p:txBody>
          <a:bodyPr>
            <a:normAutofit/>
          </a:bodyPr>
          <a:lstStyle/>
          <a:p>
            <a:r>
              <a:rPr lang="en-US" sz="2000" dirty="0"/>
              <a:t>Sound bite of your research</a:t>
            </a:r>
          </a:p>
          <a:p>
            <a:pPr lvl="1"/>
            <a:r>
              <a:rPr lang="en-US" sz="1800" dirty="0"/>
              <a:t>Abstract</a:t>
            </a:r>
          </a:p>
          <a:p>
            <a:pPr lvl="2"/>
            <a:r>
              <a:rPr lang="en-US" sz="1800" dirty="0"/>
              <a:t>Skeleton of your manuscript</a:t>
            </a:r>
          </a:p>
          <a:p>
            <a:pPr lvl="1"/>
            <a:r>
              <a:rPr lang="en-US" sz="1800" dirty="0"/>
              <a:t>Poster</a:t>
            </a:r>
          </a:p>
          <a:p>
            <a:pPr lvl="2"/>
            <a:r>
              <a:rPr lang="en-US" sz="1800" dirty="0"/>
              <a:t>Abstract made visual</a:t>
            </a:r>
          </a:p>
          <a:p>
            <a:pPr lvl="1"/>
            <a:r>
              <a:rPr lang="en-US" sz="1800" dirty="0"/>
              <a:t>Poster Presentation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5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71787"/>
            <a:ext cx="11029616" cy="758362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39874"/>
            <a:ext cx="11029615" cy="4525862"/>
          </a:xfrm>
        </p:spPr>
        <p:txBody>
          <a:bodyPr>
            <a:normAutofit/>
          </a:bodyPr>
          <a:lstStyle/>
          <a:p>
            <a:r>
              <a:rPr lang="en-US" sz="2000" dirty="0"/>
              <a:t>What if my research isn’t done?</a:t>
            </a:r>
          </a:p>
          <a:p>
            <a:pPr lvl="1"/>
            <a:r>
              <a:rPr lang="en-US" sz="1800" dirty="0"/>
              <a:t>You can submit research in progress to many professional conferences</a:t>
            </a:r>
          </a:p>
          <a:p>
            <a:pPr lvl="1"/>
            <a:r>
              <a:rPr lang="en-US" sz="1800" dirty="0"/>
              <a:t>You will be presenting project in various stages of development throughout your career</a:t>
            </a:r>
          </a:p>
          <a:p>
            <a:r>
              <a:rPr lang="en-US" sz="2000" dirty="0"/>
              <a:t>What is the format of your abstract?</a:t>
            </a:r>
          </a:p>
          <a:p>
            <a:pPr lvl="1"/>
            <a:r>
              <a:rPr lang="en-US" sz="1800" dirty="0"/>
              <a:t>Purpose/Introduction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Key data and results (if you have them)</a:t>
            </a:r>
          </a:p>
          <a:p>
            <a:pPr lvl="1"/>
            <a:r>
              <a:rPr lang="en-US" sz="1800" dirty="0"/>
              <a:t>Major conclusions (if applicable)</a:t>
            </a:r>
          </a:p>
          <a:p>
            <a:pPr lvl="1"/>
            <a:r>
              <a:rPr lang="en-US" sz="1800" dirty="0"/>
              <a:t>Hypothesis (if you need them)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33167"/>
            <a:ext cx="11029615" cy="3732261"/>
          </a:xfrm>
        </p:spPr>
        <p:txBody>
          <a:bodyPr>
            <a:normAutofit/>
          </a:bodyPr>
          <a:lstStyle/>
          <a:p>
            <a:r>
              <a:rPr lang="en-US" sz="2000" dirty="0"/>
              <a:t>When you’re not done with your research</a:t>
            </a:r>
          </a:p>
          <a:p>
            <a:pPr lvl="1"/>
            <a:r>
              <a:rPr lang="en-US" sz="1800" dirty="0"/>
              <a:t>Key data and results</a:t>
            </a:r>
          </a:p>
          <a:p>
            <a:pPr lvl="2"/>
            <a:r>
              <a:rPr lang="en-US" sz="1800" dirty="0"/>
              <a:t>What data are you working with</a:t>
            </a:r>
          </a:p>
          <a:p>
            <a:pPr lvl="2"/>
            <a:r>
              <a:rPr lang="en-US" sz="1800" dirty="0"/>
              <a:t>Where are you at in the process</a:t>
            </a:r>
          </a:p>
          <a:p>
            <a:pPr lvl="2"/>
            <a:r>
              <a:rPr lang="en-US" sz="1800" dirty="0"/>
              <a:t>What will you be able to tell with this data/potential findings</a:t>
            </a:r>
          </a:p>
          <a:p>
            <a:pPr lvl="2"/>
            <a:r>
              <a:rPr lang="en-US" sz="1800" dirty="0"/>
              <a:t>Preliminary findings</a:t>
            </a:r>
          </a:p>
          <a:p>
            <a:pPr lvl="1"/>
            <a:r>
              <a:rPr lang="en-US" sz="1800" dirty="0"/>
              <a:t>Major conclusions</a:t>
            </a:r>
          </a:p>
          <a:p>
            <a:pPr lvl="2"/>
            <a:r>
              <a:rPr lang="en-US" sz="1800" dirty="0"/>
              <a:t>What are the implications of your research?</a:t>
            </a:r>
          </a:p>
          <a:p>
            <a:pPr lvl="2"/>
            <a:r>
              <a:rPr lang="en-US" sz="1800" dirty="0"/>
              <a:t>How may this contribute to the broader conversations?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187"/>
            <a:ext cx="11029615" cy="4289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vomit</a:t>
            </a:r>
          </a:p>
          <a:p>
            <a:pPr lvl="1"/>
            <a:r>
              <a:rPr lang="en-US" sz="1800" dirty="0"/>
              <a:t>Rule: Just write, don’t worry about making it perfect</a:t>
            </a:r>
          </a:p>
          <a:p>
            <a:r>
              <a:rPr lang="en-US" sz="2000" dirty="0"/>
              <a:t>Start drafting</a:t>
            </a:r>
          </a:p>
          <a:p>
            <a:r>
              <a:rPr lang="en-US" sz="2000" dirty="0"/>
              <a:t>Sections: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Why (introduction/ so what)</a:t>
            </a:r>
          </a:p>
          <a:p>
            <a:pPr lvl="1"/>
            <a:r>
              <a:rPr lang="en-US" sz="1800" dirty="0"/>
              <a:t>Purpose (problem/ goal/ research question)</a:t>
            </a:r>
          </a:p>
          <a:p>
            <a:pPr lvl="1"/>
            <a:r>
              <a:rPr lang="en-US" sz="1800" dirty="0"/>
              <a:t>How (methodology)</a:t>
            </a:r>
          </a:p>
          <a:p>
            <a:pPr lvl="1"/>
            <a:r>
              <a:rPr lang="en-US" sz="1800" dirty="0"/>
              <a:t>What (results)</a:t>
            </a:r>
          </a:p>
          <a:p>
            <a:pPr lvl="1"/>
            <a:r>
              <a:rPr lang="en-US" sz="1800" dirty="0"/>
              <a:t>Conclusion/significance (broader impacts)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187"/>
            <a:ext cx="11029615" cy="4289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vomit</a:t>
            </a:r>
          </a:p>
          <a:p>
            <a:pPr lvl="1"/>
            <a:r>
              <a:rPr lang="en-US" sz="1800" dirty="0"/>
              <a:t>Rule: Just write, don’t worry about making it perfect</a:t>
            </a:r>
          </a:p>
          <a:p>
            <a:r>
              <a:rPr lang="en-US" sz="2000" dirty="0"/>
              <a:t>Start drafting</a:t>
            </a:r>
          </a:p>
          <a:p>
            <a:r>
              <a:rPr lang="en-US" sz="2000" dirty="0"/>
              <a:t>Sections: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Why (introduction/ so what)</a:t>
            </a:r>
          </a:p>
          <a:p>
            <a:pPr lvl="1"/>
            <a:r>
              <a:rPr lang="en-US" sz="1800" dirty="0"/>
              <a:t>Purpose (problem/ goal/ research question)</a:t>
            </a:r>
          </a:p>
          <a:p>
            <a:pPr lvl="1"/>
            <a:r>
              <a:rPr lang="en-US" sz="1800" dirty="0"/>
              <a:t>How (methodology)</a:t>
            </a:r>
          </a:p>
          <a:p>
            <a:pPr lvl="1"/>
            <a:r>
              <a:rPr lang="en-US" sz="1800" dirty="0"/>
              <a:t>What (results)</a:t>
            </a:r>
          </a:p>
          <a:p>
            <a:pPr lvl="1"/>
            <a:r>
              <a:rPr lang="en-US" sz="1800" dirty="0"/>
              <a:t>Conclusion/significance (broader impacts)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Univers</vt:lpstr>
      <vt:lpstr>Univers Condensed</vt:lpstr>
      <vt:lpstr>Wingdings 2</vt:lpstr>
      <vt:lpstr>DividendVTI</vt:lpstr>
      <vt:lpstr>Creating Research Stories: Abstracts</vt:lpstr>
      <vt:lpstr>Abstracts Have multiple uses</vt:lpstr>
      <vt:lpstr>How to write an Abstract</vt:lpstr>
      <vt:lpstr>How to write an Abstract</vt:lpstr>
      <vt:lpstr>How to write an Abstract</vt:lpstr>
      <vt:lpstr>How to write an 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Abstracts</dc:title>
  <dc:creator>Jacob Green</dc:creator>
  <cp:lastModifiedBy>Jacob Green</cp:lastModifiedBy>
  <cp:revision>3</cp:revision>
  <dcterms:created xsi:type="dcterms:W3CDTF">2020-06-17T00:29:42Z</dcterms:created>
  <dcterms:modified xsi:type="dcterms:W3CDTF">2020-06-17T00:54:35Z</dcterms:modified>
</cp:coreProperties>
</file>