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0" r:id="rId6"/>
    <p:sldId id="259" r:id="rId7"/>
    <p:sldId id="258" r:id="rId8"/>
    <p:sldId id="272" r:id="rId9"/>
    <p:sldId id="268" r:id="rId10"/>
    <p:sldId id="267" r:id="rId11"/>
    <p:sldId id="276" r:id="rId12"/>
    <p:sldId id="265" r:id="rId13"/>
    <p:sldId id="277" r:id="rId14"/>
    <p:sldId id="273" r:id="rId15"/>
    <p:sldId id="260" r:id="rId16"/>
    <p:sldId id="263" r:id="rId17"/>
    <p:sldId id="262" r:id="rId18"/>
    <p:sldId id="271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b Green" initials="JG" lastIdx="1" clrIdx="0">
    <p:extLst>
      <p:ext uri="{19B8F6BF-5375-455C-9EA6-DF929625EA0E}">
        <p15:presenceInfo xmlns:p15="http://schemas.microsoft.com/office/powerpoint/2012/main" userId="2021597548edf4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3E4E08-F4F5-478C-8E0F-9AA4D87D7D27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1801E4-F834-41BA-B27A-7C94712AD577}">
      <dgm:prSet phldrT="[Text]" custT="1"/>
      <dgm:spPr/>
      <dgm:t>
        <a:bodyPr/>
        <a:lstStyle/>
        <a:p>
          <a:r>
            <a:rPr lang="en-US" sz="1600" dirty="0"/>
            <a:t>September</a:t>
          </a:r>
        </a:p>
      </dgm:t>
    </dgm:pt>
    <dgm:pt modelId="{31A4308E-A992-43ED-ADA0-E054AC74A3D0}" type="parTrans" cxnId="{1DC1DFF1-25AA-4594-8EBD-6FA01FFC05F9}">
      <dgm:prSet/>
      <dgm:spPr/>
      <dgm:t>
        <a:bodyPr/>
        <a:lstStyle/>
        <a:p>
          <a:endParaRPr lang="en-US"/>
        </a:p>
      </dgm:t>
    </dgm:pt>
    <dgm:pt modelId="{98626653-EFB1-4D53-9D57-6C16959C48AC}" type="sibTrans" cxnId="{1DC1DFF1-25AA-4594-8EBD-6FA01FFC05F9}">
      <dgm:prSet/>
      <dgm:spPr/>
      <dgm:t>
        <a:bodyPr/>
        <a:lstStyle/>
        <a:p>
          <a:endParaRPr lang="en-US"/>
        </a:p>
      </dgm:t>
    </dgm:pt>
    <dgm:pt modelId="{D4EEC20B-3533-421A-A356-35D086AE4399}">
      <dgm:prSet phldrT="[Text]"/>
      <dgm:spPr/>
      <dgm:t>
        <a:bodyPr/>
        <a:lstStyle/>
        <a:p>
          <a:r>
            <a:rPr lang="en-US" dirty="0"/>
            <a:t>Scholarship</a:t>
          </a:r>
        </a:p>
      </dgm:t>
    </dgm:pt>
    <dgm:pt modelId="{57FABEC4-12F7-4047-B760-39723E7D6DF6}" type="parTrans" cxnId="{9F8D4C76-D826-406B-88A8-77109B47A28C}">
      <dgm:prSet/>
      <dgm:spPr/>
      <dgm:t>
        <a:bodyPr/>
        <a:lstStyle/>
        <a:p>
          <a:endParaRPr lang="en-US"/>
        </a:p>
      </dgm:t>
    </dgm:pt>
    <dgm:pt modelId="{20F1AB55-47D4-4FA3-A0A4-216566F65444}" type="sibTrans" cxnId="{9F8D4C76-D826-406B-88A8-77109B47A28C}">
      <dgm:prSet/>
      <dgm:spPr/>
      <dgm:t>
        <a:bodyPr/>
        <a:lstStyle/>
        <a:p>
          <a:endParaRPr lang="en-US"/>
        </a:p>
      </dgm:t>
    </dgm:pt>
    <dgm:pt modelId="{E9E61F06-C450-4732-ABAA-D797A1BDF301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A374A51E-EC23-4AC4-AB2B-18763A31AA51}" type="sibTrans" cxnId="{E2E1AF19-AE7B-49A1-909D-022054B48CDC}">
      <dgm:prSet/>
      <dgm:spPr/>
      <dgm:t>
        <a:bodyPr/>
        <a:lstStyle/>
        <a:p>
          <a:endParaRPr lang="en-US"/>
        </a:p>
      </dgm:t>
    </dgm:pt>
    <dgm:pt modelId="{BB12098C-F219-4D5D-BE2C-59AF88FDF48D}" type="parTrans" cxnId="{E2E1AF19-AE7B-49A1-909D-022054B48CDC}">
      <dgm:prSet/>
      <dgm:spPr/>
      <dgm:t>
        <a:bodyPr/>
        <a:lstStyle/>
        <a:p>
          <a:endParaRPr lang="en-US"/>
        </a:p>
      </dgm:t>
    </dgm:pt>
    <dgm:pt modelId="{6DE895ED-6A3A-43E9-8D84-8B6F80B2CDE7}">
      <dgm:prSet phldrT="[Text]"/>
      <dgm:spPr/>
      <dgm:t>
        <a:bodyPr/>
        <a:lstStyle/>
        <a:p>
          <a:r>
            <a:rPr lang="en-US" dirty="0"/>
            <a:t>Graduate School</a:t>
          </a:r>
        </a:p>
      </dgm:t>
    </dgm:pt>
    <dgm:pt modelId="{6EE9C135-3EEE-4798-8678-B583D0E1A5E0}" type="parTrans" cxnId="{7C6E3921-F69D-4D0A-B28D-A4FF91EBC87F}">
      <dgm:prSet/>
      <dgm:spPr/>
      <dgm:t>
        <a:bodyPr/>
        <a:lstStyle/>
        <a:p>
          <a:endParaRPr lang="en-US"/>
        </a:p>
      </dgm:t>
    </dgm:pt>
    <dgm:pt modelId="{FC67C9F9-3E23-4697-A770-4A575E5C4C78}" type="sibTrans" cxnId="{7C6E3921-F69D-4D0A-B28D-A4FF91EBC87F}">
      <dgm:prSet/>
      <dgm:spPr/>
      <dgm:t>
        <a:bodyPr/>
        <a:lstStyle/>
        <a:p>
          <a:endParaRPr lang="en-US"/>
        </a:p>
      </dgm:t>
    </dgm:pt>
    <dgm:pt modelId="{6FECA95B-D92B-467A-8D38-80BAF4C7462C}">
      <dgm:prSet phldrT="[Text]" custT="1"/>
      <dgm:spPr/>
      <dgm:t>
        <a:bodyPr/>
        <a:lstStyle/>
        <a:p>
          <a:r>
            <a:rPr lang="en-US" sz="1600" dirty="0"/>
            <a:t>October</a:t>
          </a:r>
        </a:p>
      </dgm:t>
    </dgm:pt>
    <dgm:pt modelId="{9C2E89AC-31DF-48B3-AF2F-4E920E610596}" type="parTrans" cxnId="{DB172308-CC8D-46F2-98D2-8A9EB4BB142B}">
      <dgm:prSet/>
      <dgm:spPr/>
      <dgm:t>
        <a:bodyPr/>
        <a:lstStyle/>
        <a:p>
          <a:endParaRPr lang="en-US"/>
        </a:p>
      </dgm:t>
    </dgm:pt>
    <dgm:pt modelId="{FA4CEB6F-E356-4E68-AFA5-57A58BA78217}" type="sibTrans" cxnId="{DB172308-CC8D-46F2-98D2-8A9EB4BB142B}">
      <dgm:prSet/>
      <dgm:spPr/>
      <dgm:t>
        <a:bodyPr/>
        <a:lstStyle/>
        <a:p>
          <a:endParaRPr lang="en-US"/>
        </a:p>
      </dgm:t>
    </dgm:pt>
    <dgm:pt modelId="{7727F6CE-608D-4156-86CD-E195625F0E7D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6097388F-7694-45E0-BDA4-3F712719ED09}" type="parTrans" cxnId="{A8EC8FDF-E4E0-40FC-A1AF-94834BD2FCC0}">
      <dgm:prSet/>
      <dgm:spPr/>
      <dgm:t>
        <a:bodyPr/>
        <a:lstStyle/>
        <a:p>
          <a:endParaRPr lang="en-US"/>
        </a:p>
      </dgm:t>
    </dgm:pt>
    <dgm:pt modelId="{0DCBC6D8-A6D0-4FF9-A8C7-9EB5ACB4238A}" type="sibTrans" cxnId="{A8EC8FDF-E4E0-40FC-A1AF-94834BD2FCC0}">
      <dgm:prSet/>
      <dgm:spPr/>
      <dgm:t>
        <a:bodyPr/>
        <a:lstStyle/>
        <a:p>
          <a:endParaRPr lang="en-US"/>
        </a:p>
      </dgm:t>
    </dgm:pt>
    <dgm:pt modelId="{022991A4-9AA8-464F-AF1B-ACE09224B838}">
      <dgm:prSet phldrT="[Text]"/>
      <dgm:spPr/>
      <dgm:t>
        <a:bodyPr/>
        <a:lstStyle/>
        <a:p>
          <a:r>
            <a:rPr lang="en-US" dirty="0"/>
            <a:t>Graduate School</a:t>
          </a:r>
        </a:p>
      </dgm:t>
    </dgm:pt>
    <dgm:pt modelId="{C20A6157-E878-41F0-9598-ACCE883429A7}" type="parTrans" cxnId="{64A7D4B6-7C28-4C65-B38F-36C40B913604}">
      <dgm:prSet/>
      <dgm:spPr/>
      <dgm:t>
        <a:bodyPr/>
        <a:lstStyle/>
        <a:p>
          <a:endParaRPr lang="en-US"/>
        </a:p>
      </dgm:t>
    </dgm:pt>
    <dgm:pt modelId="{2036C221-4FBE-461F-B1F3-95A63E509957}" type="sibTrans" cxnId="{64A7D4B6-7C28-4C65-B38F-36C40B913604}">
      <dgm:prSet/>
      <dgm:spPr/>
      <dgm:t>
        <a:bodyPr/>
        <a:lstStyle/>
        <a:p>
          <a:endParaRPr lang="en-US"/>
        </a:p>
      </dgm:t>
    </dgm:pt>
    <dgm:pt modelId="{FF5650F8-4B18-417C-84A3-15C16759CFF8}">
      <dgm:prSet phldrT="[Text]"/>
      <dgm:spPr/>
      <dgm:t>
        <a:bodyPr/>
        <a:lstStyle/>
        <a:p>
          <a:r>
            <a:rPr lang="en-US" dirty="0"/>
            <a:t>Scholarship</a:t>
          </a:r>
        </a:p>
      </dgm:t>
    </dgm:pt>
    <dgm:pt modelId="{18494C38-5BAE-40A3-A7A2-8E4ACEC2F123}" type="parTrans" cxnId="{31B228AE-C71B-4045-9E1A-208FBB136036}">
      <dgm:prSet/>
      <dgm:spPr/>
      <dgm:t>
        <a:bodyPr/>
        <a:lstStyle/>
        <a:p>
          <a:endParaRPr lang="en-US"/>
        </a:p>
      </dgm:t>
    </dgm:pt>
    <dgm:pt modelId="{873DFDFD-A787-4000-A751-0DA7B9EB805B}" type="sibTrans" cxnId="{31B228AE-C71B-4045-9E1A-208FBB136036}">
      <dgm:prSet/>
      <dgm:spPr/>
      <dgm:t>
        <a:bodyPr/>
        <a:lstStyle/>
        <a:p>
          <a:endParaRPr lang="en-US"/>
        </a:p>
      </dgm:t>
    </dgm:pt>
    <dgm:pt modelId="{0E2745F6-527B-4EAF-AE37-41CB855AB6F6}">
      <dgm:prSet phldrT="[Text]" custT="1"/>
      <dgm:spPr/>
      <dgm:t>
        <a:bodyPr/>
        <a:lstStyle/>
        <a:p>
          <a:r>
            <a:rPr lang="en-US" sz="1600" dirty="0"/>
            <a:t>November</a:t>
          </a:r>
        </a:p>
      </dgm:t>
    </dgm:pt>
    <dgm:pt modelId="{611CB38F-5C6A-46D0-85C1-623C6362BFC8}" type="parTrans" cxnId="{C10AD6F6-E5F3-4C84-915B-E56228A3256E}">
      <dgm:prSet/>
      <dgm:spPr/>
      <dgm:t>
        <a:bodyPr/>
        <a:lstStyle/>
        <a:p>
          <a:endParaRPr lang="en-US"/>
        </a:p>
      </dgm:t>
    </dgm:pt>
    <dgm:pt modelId="{19B81A0E-6E33-418B-87B0-831F28EFA0A7}" type="sibTrans" cxnId="{C10AD6F6-E5F3-4C84-915B-E56228A3256E}">
      <dgm:prSet/>
      <dgm:spPr/>
      <dgm:t>
        <a:bodyPr/>
        <a:lstStyle/>
        <a:p>
          <a:endParaRPr lang="en-US"/>
        </a:p>
      </dgm:t>
    </dgm:pt>
    <dgm:pt modelId="{28A24AB6-D4E5-40D5-8C87-F2B283BD7D23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6076769E-6082-4603-B976-BE25BFEF19A5}" type="parTrans" cxnId="{7CC17B32-C283-46D4-AB5E-E5D6EB7A0347}">
      <dgm:prSet/>
      <dgm:spPr/>
      <dgm:t>
        <a:bodyPr/>
        <a:lstStyle/>
        <a:p>
          <a:endParaRPr lang="en-US"/>
        </a:p>
      </dgm:t>
    </dgm:pt>
    <dgm:pt modelId="{BFA4BBED-A058-4C49-BBF5-DED229F04CF7}" type="sibTrans" cxnId="{7CC17B32-C283-46D4-AB5E-E5D6EB7A0347}">
      <dgm:prSet/>
      <dgm:spPr/>
      <dgm:t>
        <a:bodyPr/>
        <a:lstStyle/>
        <a:p>
          <a:endParaRPr lang="en-US"/>
        </a:p>
      </dgm:t>
    </dgm:pt>
    <dgm:pt modelId="{72F3F9AE-419B-4110-9BBA-84FE17E549B1}">
      <dgm:prSet phldrT="[Text]"/>
      <dgm:spPr/>
      <dgm:t>
        <a:bodyPr/>
        <a:lstStyle/>
        <a:p>
          <a:r>
            <a:rPr lang="en-US" dirty="0"/>
            <a:t>Graduate School</a:t>
          </a:r>
        </a:p>
      </dgm:t>
    </dgm:pt>
    <dgm:pt modelId="{0242DFD7-4EC6-4483-A1CB-47F8451F890C}" type="parTrans" cxnId="{16914F2E-534D-476D-B39F-54DE7A7CF21E}">
      <dgm:prSet/>
      <dgm:spPr/>
      <dgm:t>
        <a:bodyPr/>
        <a:lstStyle/>
        <a:p>
          <a:endParaRPr lang="en-US"/>
        </a:p>
      </dgm:t>
    </dgm:pt>
    <dgm:pt modelId="{FD640E46-1F68-4A42-A923-C885438846BB}" type="sibTrans" cxnId="{16914F2E-534D-476D-B39F-54DE7A7CF21E}">
      <dgm:prSet/>
      <dgm:spPr/>
      <dgm:t>
        <a:bodyPr/>
        <a:lstStyle/>
        <a:p>
          <a:endParaRPr lang="en-US"/>
        </a:p>
      </dgm:t>
    </dgm:pt>
    <dgm:pt modelId="{701DDE11-98AB-4EE5-854F-84469F9C7CCB}">
      <dgm:prSet phldrT="[Text]"/>
      <dgm:spPr/>
      <dgm:t>
        <a:bodyPr/>
        <a:lstStyle/>
        <a:p>
          <a:r>
            <a:rPr lang="en-US" dirty="0"/>
            <a:t>Scholarship</a:t>
          </a:r>
        </a:p>
      </dgm:t>
    </dgm:pt>
    <dgm:pt modelId="{F4965955-1562-4D0D-A7ED-F798383F1C61}" type="parTrans" cxnId="{C224DBCC-1099-41D2-AE7C-C862446241F3}">
      <dgm:prSet/>
      <dgm:spPr/>
      <dgm:t>
        <a:bodyPr/>
        <a:lstStyle/>
        <a:p>
          <a:endParaRPr lang="en-US"/>
        </a:p>
      </dgm:t>
    </dgm:pt>
    <dgm:pt modelId="{9582F499-A139-45F3-8720-7CEAEAA097F8}" type="sibTrans" cxnId="{C224DBCC-1099-41D2-AE7C-C862446241F3}">
      <dgm:prSet/>
      <dgm:spPr/>
      <dgm:t>
        <a:bodyPr/>
        <a:lstStyle/>
        <a:p>
          <a:endParaRPr lang="en-US"/>
        </a:p>
      </dgm:t>
    </dgm:pt>
    <dgm:pt modelId="{1046DBD9-C1F2-4053-99E1-A16F534AC8E8}">
      <dgm:prSet phldrT="[Text]"/>
      <dgm:spPr/>
      <dgm:t>
        <a:bodyPr/>
        <a:lstStyle/>
        <a:p>
          <a:r>
            <a:rPr lang="en-US" dirty="0"/>
            <a:t>December</a:t>
          </a:r>
        </a:p>
      </dgm:t>
    </dgm:pt>
    <dgm:pt modelId="{A1737031-0ABA-4A8A-8E66-6B07D1AE600F}" type="parTrans" cxnId="{57A11FAD-E3FF-48F2-8749-DCDE60D4DDD3}">
      <dgm:prSet/>
      <dgm:spPr/>
      <dgm:t>
        <a:bodyPr/>
        <a:lstStyle/>
        <a:p>
          <a:endParaRPr lang="en-US"/>
        </a:p>
      </dgm:t>
    </dgm:pt>
    <dgm:pt modelId="{D5B1AE12-E542-44B7-B509-972ED7623C50}" type="sibTrans" cxnId="{57A11FAD-E3FF-48F2-8749-DCDE60D4DDD3}">
      <dgm:prSet/>
      <dgm:spPr/>
      <dgm:t>
        <a:bodyPr/>
        <a:lstStyle/>
        <a:p>
          <a:endParaRPr lang="en-US"/>
        </a:p>
      </dgm:t>
    </dgm:pt>
    <dgm:pt modelId="{8D79ED27-0555-445D-BB55-DD6BEF69E8C5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F598DCAD-53C2-442D-8AE6-D5B205A00225}" type="parTrans" cxnId="{F3A3FC19-E597-4451-8354-A5CB8034838E}">
      <dgm:prSet/>
      <dgm:spPr/>
      <dgm:t>
        <a:bodyPr/>
        <a:lstStyle/>
        <a:p>
          <a:endParaRPr lang="en-US"/>
        </a:p>
      </dgm:t>
    </dgm:pt>
    <dgm:pt modelId="{D5660C2C-6B6E-47EC-82EF-5E42FD6AD1D9}" type="sibTrans" cxnId="{F3A3FC19-E597-4451-8354-A5CB8034838E}">
      <dgm:prSet/>
      <dgm:spPr/>
      <dgm:t>
        <a:bodyPr/>
        <a:lstStyle/>
        <a:p>
          <a:endParaRPr lang="en-US"/>
        </a:p>
      </dgm:t>
    </dgm:pt>
    <dgm:pt modelId="{A21449EE-F777-4462-8167-28904122530D}">
      <dgm:prSet phldrT="[Text]"/>
      <dgm:spPr/>
      <dgm:t>
        <a:bodyPr/>
        <a:lstStyle/>
        <a:p>
          <a:r>
            <a:rPr lang="en-US" dirty="0"/>
            <a:t>Graduate School</a:t>
          </a:r>
        </a:p>
      </dgm:t>
    </dgm:pt>
    <dgm:pt modelId="{F697C414-FE02-4977-B1B9-761CACB21F04}" type="parTrans" cxnId="{B16AF3BE-3044-4D4F-A116-47F3E75A422D}">
      <dgm:prSet/>
      <dgm:spPr/>
      <dgm:t>
        <a:bodyPr/>
        <a:lstStyle/>
        <a:p>
          <a:endParaRPr lang="en-US"/>
        </a:p>
      </dgm:t>
    </dgm:pt>
    <dgm:pt modelId="{385838DB-8D87-4A2F-947A-3D2A8E99DB3F}" type="sibTrans" cxnId="{B16AF3BE-3044-4D4F-A116-47F3E75A422D}">
      <dgm:prSet/>
      <dgm:spPr/>
      <dgm:t>
        <a:bodyPr/>
        <a:lstStyle/>
        <a:p>
          <a:endParaRPr lang="en-US"/>
        </a:p>
      </dgm:t>
    </dgm:pt>
    <dgm:pt modelId="{606201E5-010A-4A7E-9B45-99F451E4FC7C}">
      <dgm:prSet phldrT="[Text]"/>
      <dgm:spPr/>
      <dgm:t>
        <a:bodyPr/>
        <a:lstStyle/>
        <a:p>
          <a:r>
            <a:rPr lang="en-US" dirty="0"/>
            <a:t>Scholarship</a:t>
          </a:r>
        </a:p>
      </dgm:t>
    </dgm:pt>
    <dgm:pt modelId="{F5D6EAAA-EC9C-4107-A5C4-D37689B98624}" type="parTrans" cxnId="{6F3BC868-7F44-4C18-B43A-0CA6B022AEC8}">
      <dgm:prSet/>
      <dgm:spPr/>
      <dgm:t>
        <a:bodyPr/>
        <a:lstStyle/>
        <a:p>
          <a:endParaRPr lang="en-US"/>
        </a:p>
      </dgm:t>
    </dgm:pt>
    <dgm:pt modelId="{4D13BB48-A114-41EC-AC36-69173FA971A0}" type="sibTrans" cxnId="{6F3BC868-7F44-4C18-B43A-0CA6B022AEC8}">
      <dgm:prSet/>
      <dgm:spPr/>
      <dgm:t>
        <a:bodyPr/>
        <a:lstStyle/>
        <a:p>
          <a:endParaRPr lang="en-US"/>
        </a:p>
      </dgm:t>
    </dgm:pt>
    <dgm:pt modelId="{00DBC296-2BEE-4A87-9A78-5FE972F040C3}">
      <dgm:prSet phldrT="[Text]"/>
      <dgm:spPr/>
      <dgm:t>
        <a:bodyPr/>
        <a:lstStyle/>
        <a:p>
          <a:r>
            <a:rPr lang="en-US" dirty="0"/>
            <a:t>January</a:t>
          </a:r>
        </a:p>
      </dgm:t>
    </dgm:pt>
    <dgm:pt modelId="{A4C64AA7-62EC-4439-BBBF-9415026485D7}" type="parTrans" cxnId="{F67E303B-0C88-41AB-AC5F-ED4773F905F6}">
      <dgm:prSet/>
      <dgm:spPr/>
      <dgm:t>
        <a:bodyPr/>
        <a:lstStyle/>
        <a:p>
          <a:endParaRPr lang="en-US"/>
        </a:p>
      </dgm:t>
    </dgm:pt>
    <dgm:pt modelId="{DD4ADA03-EE08-44FA-9033-475DF30BE24F}" type="sibTrans" cxnId="{F67E303B-0C88-41AB-AC5F-ED4773F905F6}">
      <dgm:prSet/>
      <dgm:spPr/>
      <dgm:t>
        <a:bodyPr/>
        <a:lstStyle/>
        <a:p>
          <a:endParaRPr lang="en-US"/>
        </a:p>
      </dgm:t>
    </dgm:pt>
    <dgm:pt modelId="{B8F6DC01-6095-4B3A-8CD5-D8A013D13B02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8611A8A0-9630-4F20-8051-5467499DB5A9}" type="parTrans" cxnId="{DD7490D0-8989-4101-BCE0-C5B6BFAE5E59}">
      <dgm:prSet/>
      <dgm:spPr/>
      <dgm:t>
        <a:bodyPr/>
        <a:lstStyle/>
        <a:p>
          <a:endParaRPr lang="en-US"/>
        </a:p>
      </dgm:t>
    </dgm:pt>
    <dgm:pt modelId="{084AEA05-E119-41AF-AF48-10EC9EDD828F}" type="sibTrans" cxnId="{DD7490D0-8989-4101-BCE0-C5B6BFAE5E59}">
      <dgm:prSet/>
      <dgm:spPr/>
      <dgm:t>
        <a:bodyPr/>
        <a:lstStyle/>
        <a:p>
          <a:endParaRPr lang="en-US"/>
        </a:p>
      </dgm:t>
    </dgm:pt>
    <dgm:pt modelId="{EECB68AD-00C0-4821-B436-27ED33E4FAFF}">
      <dgm:prSet phldrT="[Text]"/>
      <dgm:spPr/>
      <dgm:t>
        <a:bodyPr/>
        <a:lstStyle/>
        <a:p>
          <a:r>
            <a:rPr lang="en-US" dirty="0"/>
            <a:t>Graduate School</a:t>
          </a:r>
        </a:p>
      </dgm:t>
    </dgm:pt>
    <dgm:pt modelId="{1D7018CB-56C4-4315-904F-3879835F1842}" type="parTrans" cxnId="{34452827-82DA-40A6-898B-7C24B4EE70A4}">
      <dgm:prSet/>
      <dgm:spPr/>
      <dgm:t>
        <a:bodyPr/>
        <a:lstStyle/>
        <a:p>
          <a:endParaRPr lang="en-US"/>
        </a:p>
      </dgm:t>
    </dgm:pt>
    <dgm:pt modelId="{6426EAE3-317C-4F22-AFF4-3CD0354F17AC}" type="sibTrans" cxnId="{34452827-82DA-40A6-898B-7C24B4EE70A4}">
      <dgm:prSet/>
      <dgm:spPr/>
      <dgm:t>
        <a:bodyPr/>
        <a:lstStyle/>
        <a:p>
          <a:endParaRPr lang="en-US"/>
        </a:p>
      </dgm:t>
    </dgm:pt>
    <dgm:pt modelId="{6DDE4F54-BA92-4DE7-AF3D-CC8CB9343BE9}">
      <dgm:prSet phldrT="[Text]"/>
      <dgm:spPr/>
      <dgm:t>
        <a:bodyPr/>
        <a:lstStyle/>
        <a:p>
          <a:r>
            <a:rPr lang="en-US" dirty="0"/>
            <a:t>Scholarship</a:t>
          </a:r>
        </a:p>
      </dgm:t>
    </dgm:pt>
    <dgm:pt modelId="{0668339A-AC9E-44A6-82C5-EFAEC8983A75}" type="parTrans" cxnId="{7661443C-BC87-4D7A-9F96-865DAAEA0029}">
      <dgm:prSet/>
      <dgm:spPr/>
      <dgm:t>
        <a:bodyPr/>
        <a:lstStyle/>
        <a:p>
          <a:endParaRPr lang="en-US"/>
        </a:p>
      </dgm:t>
    </dgm:pt>
    <dgm:pt modelId="{F0821B82-D4A7-42D2-9E84-5EA38EB2B3A7}" type="sibTrans" cxnId="{7661443C-BC87-4D7A-9F96-865DAAEA0029}">
      <dgm:prSet/>
      <dgm:spPr/>
      <dgm:t>
        <a:bodyPr/>
        <a:lstStyle/>
        <a:p>
          <a:endParaRPr lang="en-US"/>
        </a:p>
      </dgm:t>
    </dgm:pt>
    <dgm:pt modelId="{C814C0D6-FF9F-4871-844E-F677E42FFB58}" type="pres">
      <dgm:prSet presAssocID="{163E4E08-F4F5-478C-8E0F-9AA4D87D7D27}" presName="Name0" presStyleCnt="0">
        <dgm:presLayoutVars>
          <dgm:dir/>
          <dgm:animLvl val="lvl"/>
          <dgm:resizeHandles val="exact"/>
        </dgm:presLayoutVars>
      </dgm:prSet>
      <dgm:spPr/>
    </dgm:pt>
    <dgm:pt modelId="{E2818EBE-901B-48ED-9705-92592E008C5C}" type="pres">
      <dgm:prSet presAssocID="{00DBC296-2BEE-4A87-9A78-5FE972F040C3}" presName="boxAndChildren" presStyleCnt="0"/>
      <dgm:spPr/>
    </dgm:pt>
    <dgm:pt modelId="{41533F34-DE04-4D97-AEA1-36915849F84C}" type="pres">
      <dgm:prSet presAssocID="{00DBC296-2BEE-4A87-9A78-5FE972F040C3}" presName="parentTextBox" presStyleLbl="node1" presStyleIdx="0" presStyleCnt="5"/>
      <dgm:spPr/>
    </dgm:pt>
    <dgm:pt modelId="{C97FCC51-164D-4F71-AB95-3FDA6A82DC7B}" type="pres">
      <dgm:prSet presAssocID="{00DBC296-2BEE-4A87-9A78-5FE972F040C3}" presName="entireBox" presStyleLbl="node1" presStyleIdx="0" presStyleCnt="5"/>
      <dgm:spPr/>
    </dgm:pt>
    <dgm:pt modelId="{6A6D4BD1-77DC-4BDD-8E7F-7AF80DC4F371}" type="pres">
      <dgm:prSet presAssocID="{00DBC296-2BEE-4A87-9A78-5FE972F040C3}" presName="descendantBox" presStyleCnt="0"/>
      <dgm:spPr/>
    </dgm:pt>
    <dgm:pt modelId="{A8D8DAF4-DE23-48F1-9EC8-94E017D5F200}" type="pres">
      <dgm:prSet presAssocID="{B8F6DC01-6095-4B3A-8CD5-D8A013D13B02}" presName="childTextBox" presStyleLbl="fgAccFollowNode1" presStyleIdx="0" presStyleCnt="15">
        <dgm:presLayoutVars>
          <dgm:bulletEnabled val="1"/>
        </dgm:presLayoutVars>
      </dgm:prSet>
      <dgm:spPr/>
    </dgm:pt>
    <dgm:pt modelId="{E106C303-1AC8-4377-AC76-BED9B39428A9}" type="pres">
      <dgm:prSet presAssocID="{EECB68AD-00C0-4821-B436-27ED33E4FAFF}" presName="childTextBox" presStyleLbl="fgAccFollowNode1" presStyleIdx="1" presStyleCnt="15">
        <dgm:presLayoutVars>
          <dgm:bulletEnabled val="1"/>
        </dgm:presLayoutVars>
      </dgm:prSet>
      <dgm:spPr/>
    </dgm:pt>
    <dgm:pt modelId="{5A9DCAC2-6532-40E5-BD32-9081105CD107}" type="pres">
      <dgm:prSet presAssocID="{6DDE4F54-BA92-4DE7-AF3D-CC8CB9343BE9}" presName="childTextBox" presStyleLbl="fgAccFollowNode1" presStyleIdx="2" presStyleCnt="15">
        <dgm:presLayoutVars>
          <dgm:bulletEnabled val="1"/>
        </dgm:presLayoutVars>
      </dgm:prSet>
      <dgm:spPr/>
    </dgm:pt>
    <dgm:pt modelId="{4D76E4BC-B99B-4D65-B511-BAE8A2480BA5}" type="pres">
      <dgm:prSet presAssocID="{D5B1AE12-E542-44B7-B509-972ED7623C50}" presName="sp" presStyleCnt="0"/>
      <dgm:spPr/>
    </dgm:pt>
    <dgm:pt modelId="{1F805228-DE31-4C7E-93EC-0D222BBE7EE8}" type="pres">
      <dgm:prSet presAssocID="{1046DBD9-C1F2-4053-99E1-A16F534AC8E8}" presName="arrowAndChildren" presStyleCnt="0"/>
      <dgm:spPr/>
    </dgm:pt>
    <dgm:pt modelId="{19521329-2F57-408A-879C-F38467EFCEDB}" type="pres">
      <dgm:prSet presAssocID="{1046DBD9-C1F2-4053-99E1-A16F534AC8E8}" presName="parentTextArrow" presStyleLbl="node1" presStyleIdx="0" presStyleCnt="5"/>
      <dgm:spPr/>
    </dgm:pt>
    <dgm:pt modelId="{C84DFFEC-849F-40B3-B434-23108268D5C0}" type="pres">
      <dgm:prSet presAssocID="{1046DBD9-C1F2-4053-99E1-A16F534AC8E8}" presName="arrow" presStyleLbl="node1" presStyleIdx="1" presStyleCnt="5"/>
      <dgm:spPr/>
    </dgm:pt>
    <dgm:pt modelId="{24D716BC-8173-4F78-A41C-4F583C39E14D}" type="pres">
      <dgm:prSet presAssocID="{1046DBD9-C1F2-4053-99E1-A16F534AC8E8}" presName="descendantArrow" presStyleCnt="0"/>
      <dgm:spPr/>
    </dgm:pt>
    <dgm:pt modelId="{4DD24C23-3E94-48CE-B00F-3E3A166700FC}" type="pres">
      <dgm:prSet presAssocID="{8D79ED27-0555-445D-BB55-DD6BEF69E8C5}" presName="childTextArrow" presStyleLbl="fgAccFollowNode1" presStyleIdx="3" presStyleCnt="15">
        <dgm:presLayoutVars>
          <dgm:bulletEnabled val="1"/>
        </dgm:presLayoutVars>
      </dgm:prSet>
      <dgm:spPr/>
    </dgm:pt>
    <dgm:pt modelId="{D4E3FF1F-E99E-4DFC-96A8-E1D6BB580DA2}" type="pres">
      <dgm:prSet presAssocID="{A21449EE-F777-4462-8167-28904122530D}" presName="childTextArrow" presStyleLbl="fgAccFollowNode1" presStyleIdx="4" presStyleCnt="15">
        <dgm:presLayoutVars>
          <dgm:bulletEnabled val="1"/>
        </dgm:presLayoutVars>
      </dgm:prSet>
      <dgm:spPr/>
    </dgm:pt>
    <dgm:pt modelId="{3EDCFA6E-F34F-4C46-9430-542F37F73268}" type="pres">
      <dgm:prSet presAssocID="{606201E5-010A-4A7E-9B45-99F451E4FC7C}" presName="childTextArrow" presStyleLbl="fgAccFollowNode1" presStyleIdx="5" presStyleCnt="15">
        <dgm:presLayoutVars>
          <dgm:bulletEnabled val="1"/>
        </dgm:presLayoutVars>
      </dgm:prSet>
      <dgm:spPr/>
    </dgm:pt>
    <dgm:pt modelId="{E41AE67C-53D7-444E-A8E0-4A9647A7FE3C}" type="pres">
      <dgm:prSet presAssocID="{19B81A0E-6E33-418B-87B0-831F28EFA0A7}" presName="sp" presStyleCnt="0"/>
      <dgm:spPr/>
    </dgm:pt>
    <dgm:pt modelId="{2395C4B3-BC18-4EEA-A1A5-A7FA52552AB9}" type="pres">
      <dgm:prSet presAssocID="{0E2745F6-527B-4EAF-AE37-41CB855AB6F6}" presName="arrowAndChildren" presStyleCnt="0"/>
      <dgm:spPr/>
    </dgm:pt>
    <dgm:pt modelId="{C95803FE-E13F-4D34-B5C7-A6FBCD997644}" type="pres">
      <dgm:prSet presAssocID="{0E2745F6-527B-4EAF-AE37-41CB855AB6F6}" presName="parentTextArrow" presStyleLbl="node1" presStyleIdx="1" presStyleCnt="5"/>
      <dgm:spPr/>
    </dgm:pt>
    <dgm:pt modelId="{4524FFB4-2911-4339-8C24-64AE07233000}" type="pres">
      <dgm:prSet presAssocID="{0E2745F6-527B-4EAF-AE37-41CB855AB6F6}" presName="arrow" presStyleLbl="node1" presStyleIdx="2" presStyleCnt="5"/>
      <dgm:spPr/>
    </dgm:pt>
    <dgm:pt modelId="{703D1510-644B-4D46-8762-8065A3B74783}" type="pres">
      <dgm:prSet presAssocID="{0E2745F6-527B-4EAF-AE37-41CB855AB6F6}" presName="descendantArrow" presStyleCnt="0"/>
      <dgm:spPr/>
    </dgm:pt>
    <dgm:pt modelId="{AD7E398F-7CE3-4FF7-83C0-211FE140AFD1}" type="pres">
      <dgm:prSet presAssocID="{28A24AB6-D4E5-40D5-8C87-F2B283BD7D23}" presName="childTextArrow" presStyleLbl="fgAccFollowNode1" presStyleIdx="6" presStyleCnt="15">
        <dgm:presLayoutVars>
          <dgm:bulletEnabled val="1"/>
        </dgm:presLayoutVars>
      </dgm:prSet>
      <dgm:spPr/>
    </dgm:pt>
    <dgm:pt modelId="{E1D4B543-76DE-47D3-96B4-9445A940AE5C}" type="pres">
      <dgm:prSet presAssocID="{72F3F9AE-419B-4110-9BBA-84FE17E549B1}" presName="childTextArrow" presStyleLbl="fgAccFollowNode1" presStyleIdx="7" presStyleCnt="15">
        <dgm:presLayoutVars>
          <dgm:bulletEnabled val="1"/>
        </dgm:presLayoutVars>
      </dgm:prSet>
      <dgm:spPr/>
    </dgm:pt>
    <dgm:pt modelId="{55002AF1-1E88-41C8-8675-767E9CEE9084}" type="pres">
      <dgm:prSet presAssocID="{701DDE11-98AB-4EE5-854F-84469F9C7CCB}" presName="childTextArrow" presStyleLbl="fgAccFollowNode1" presStyleIdx="8" presStyleCnt="15">
        <dgm:presLayoutVars>
          <dgm:bulletEnabled val="1"/>
        </dgm:presLayoutVars>
      </dgm:prSet>
      <dgm:spPr/>
    </dgm:pt>
    <dgm:pt modelId="{4D1957F4-2D17-4691-93A6-5BCEF9A939E7}" type="pres">
      <dgm:prSet presAssocID="{FA4CEB6F-E356-4E68-AFA5-57A58BA78217}" presName="sp" presStyleCnt="0"/>
      <dgm:spPr/>
    </dgm:pt>
    <dgm:pt modelId="{92A663A8-5A84-4608-9A8B-D14F7A0A0F07}" type="pres">
      <dgm:prSet presAssocID="{6FECA95B-D92B-467A-8D38-80BAF4C7462C}" presName="arrowAndChildren" presStyleCnt="0"/>
      <dgm:spPr/>
    </dgm:pt>
    <dgm:pt modelId="{B240FB3C-00F9-4599-BE91-489714C1FB8A}" type="pres">
      <dgm:prSet presAssocID="{6FECA95B-D92B-467A-8D38-80BAF4C7462C}" presName="parentTextArrow" presStyleLbl="node1" presStyleIdx="2" presStyleCnt="5"/>
      <dgm:spPr/>
    </dgm:pt>
    <dgm:pt modelId="{E1231779-E793-498A-87C6-ADC2A62E7F07}" type="pres">
      <dgm:prSet presAssocID="{6FECA95B-D92B-467A-8D38-80BAF4C7462C}" presName="arrow" presStyleLbl="node1" presStyleIdx="3" presStyleCnt="5"/>
      <dgm:spPr/>
    </dgm:pt>
    <dgm:pt modelId="{23F619A0-22BB-4E92-9511-114A52E5AFE3}" type="pres">
      <dgm:prSet presAssocID="{6FECA95B-D92B-467A-8D38-80BAF4C7462C}" presName="descendantArrow" presStyleCnt="0"/>
      <dgm:spPr/>
    </dgm:pt>
    <dgm:pt modelId="{1BB9EC77-0076-4C2D-9230-DBB8AF5C28AE}" type="pres">
      <dgm:prSet presAssocID="{7727F6CE-608D-4156-86CD-E195625F0E7D}" presName="childTextArrow" presStyleLbl="fgAccFollowNode1" presStyleIdx="9" presStyleCnt="15">
        <dgm:presLayoutVars>
          <dgm:bulletEnabled val="1"/>
        </dgm:presLayoutVars>
      </dgm:prSet>
      <dgm:spPr/>
    </dgm:pt>
    <dgm:pt modelId="{E485F4F2-1B73-4BA3-B2A0-E905DC845C46}" type="pres">
      <dgm:prSet presAssocID="{022991A4-9AA8-464F-AF1B-ACE09224B838}" presName="childTextArrow" presStyleLbl="fgAccFollowNode1" presStyleIdx="10" presStyleCnt="15">
        <dgm:presLayoutVars>
          <dgm:bulletEnabled val="1"/>
        </dgm:presLayoutVars>
      </dgm:prSet>
      <dgm:spPr/>
    </dgm:pt>
    <dgm:pt modelId="{AF0BFB0D-D058-4C4D-B6C6-C176D1472ECB}" type="pres">
      <dgm:prSet presAssocID="{FF5650F8-4B18-417C-84A3-15C16759CFF8}" presName="childTextArrow" presStyleLbl="fgAccFollowNode1" presStyleIdx="11" presStyleCnt="15">
        <dgm:presLayoutVars>
          <dgm:bulletEnabled val="1"/>
        </dgm:presLayoutVars>
      </dgm:prSet>
      <dgm:spPr/>
    </dgm:pt>
    <dgm:pt modelId="{729FEAC8-F4B8-4DE8-88A5-D746F246B779}" type="pres">
      <dgm:prSet presAssocID="{98626653-EFB1-4D53-9D57-6C16959C48AC}" presName="sp" presStyleCnt="0"/>
      <dgm:spPr/>
    </dgm:pt>
    <dgm:pt modelId="{9F10A67D-9C63-4E0E-8429-1743F84E21D0}" type="pres">
      <dgm:prSet presAssocID="{A21801E4-F834-41BA-B27A-7C94712AD577}" presName="arrowAndChildren" presStyleCnt="0"/>
      <dgm:spPr/>
    </dgm:pt>
    <dgm:pt modelId="{3F052F83-A73A-44C8-9BA0-225E1FD94EE8}" type="pres">
      <dgm:prSet presAssocID="{A21801E4-F834-41BA-B27A-7C94712AD577}" presName="parentTextArrow" presStyleLbl="node1" presStyleIdx="3" presStyleCnt="5"/>
      <dgm:spPr/>
    </dgm:pt>
    <dgm:pt modelId="{3E56AA61-E887-471E-9F16-6E4E8565519E}" type="pres">
      <dgm:prSet presAssocID="{A21801E4-F834-41BA-B27A-7C94712AD577}" presName="arrow" presStyleLbl="node1" presStyleIdx="4" presStyleCnt="5" custLinFactNeighborY="-221"/>
      <dgm:spPr/>
    </dgm:pt>
    <dgm:pt modelId="{4A7B8822-64F7-418A-9EF2-7B4158520F27}" type="pres">
      <dgm:prSet presAssocID="{A21801E4-F834-41BA-B27A-7C94712AD577}" presName="descendantArrow" presStyleCnt="0"/>
      <dgm:spPr/>
    </dgm:pt>
    <dgm:pt modelId="{047CB326-FA9D-4FF2-B9BA-D9CDDD6842CF}" type="pres">
      <dgm:prSet presAssocID="{E9E61F06-C450-4732-ABAA-D797A1BDF301}" presName="childTextArrow" presStyleLbl="fgAccFollowNode1" presStyleIdx="12" presStyleCnt="15">
        <dgm:presLayoutVars>
          <dgm:bulletEnabled val="1"/>
        </dgm:presLayoutVars>
      </dgm:prSet>
      <dgm:spPr/>
    </dgm:pt>
    <dgm:pt modelId="{AB54E4C4-BF3C-48E1-B874-00294ABBA625}" type="pres">
      <dgm:prSet presAssocID="{6DE895ED-6A3A-43E9-8D84-8B6F80B2CDE7}" presName="childTextArrow" presStyleLbl="fgAccFollowNode1" presStyleIdx="13" presStyleCnt="15">
        <dgm:presLayoutVars>
          <dgm:bulletEnabled val="1"/>
        </dgm:presLayoutVars>
      </dgm:prSet>
      <dgm:spPr/>
    </dgm:pt>
    <dgm:pt modelId="{47A5116C-0456-4E25-ABC0-9122A779E8F1}" type="pres">
      <dgm:prSet presAssocID="{D4EEC20B-3533-421A-A356-35D086AE4399}" presName="childTextArrow" presStyleLbl="fgAccFollowNode1" presStyleIdx="14" presStyleCnt="15">
        <dgm:presLayoutVars>
          <dgm:bulletEnabled val="1"/>
        </dgm:presLayoutVars>
      </dgm:prSet>
      <dgm:spPr/>
    </dgm:pt>
  </dgm:ptLst>
  <dgm:cxnLst>
    <dgm:cxn modelId="{DB172308-CC8D-46F2-98D2-8A9EB4BB142B}" srcId="{163E4E08-F4F5-478C-8E0F-9AA4D87D7D27}" destId="{6FECA95B-D92B-467A-8D38-80BAF4C7462C}" srcOrd="1" destOrd="0" parTransId="{9C2E89AC-31DF-48B3-AF2F-4E920E610596}" sibTransId="{FA4CEB6F-E356-4E68-AFA5-57A58BA78217}"/>
    <dgm:cxn modelId="{61A7ED0A-BB1F-47E2-9230-DF7C54F6CDA3}" type="presOf" srcId="{28A24AB6-D4E5-40D5-8C87-F2B283BD7D23}" destId="{AD7E398F-7CE3-4FF7-83C0-211FE140AFD1}" srcOrd="0" destOrd="0" presId="urn:microsoft.com/office/officeart/2005/8/layout/process4"/>
    <dgm:cxn modelId="{981EDF0E-4566-4E3F-A60A-8F658955DF43}" type="presOf" srcId="{701DDE11-98AB-4EE5-854F-84469F9C7CCB}" destId="{55002AF1-1E88-41C8-8675-767E9CEE9084}" srcOrd="0" destOrd="0" presId="urn:microsoft.com/office/officeart/2005/8/layout/process4"/>
    <dgm:cxn modelId="{839CED13-3746-4852-8515-BDDB1ECB58A5}" type="presOf" srcId="{6DE895ED-6A3A-43E9-8D84-8B6F80B2CDE7}" destId="{AB54E4C4-BF3C-48E1-B874-00294ABBA625}" srcOrd="0" destOrd="0" presId="urn:microsoft.com/office/officeart/2005/8/layout/process4"/>
    <dgm:cxn modelId="{E2E1AF19-AE7B-49A1-909D-022054B48CDC}" srcId="{A21801E4-F834-41BA-B27A-7C94712AD577}" destId="{E9E61F06-C450-4732-ABAA-D797A1BDF301}" srcOrd="0" destOrd="0" parTransId="{BB12098C-F219-4D5D-BE2C-59AF88FDF48D}" sibTransId="{A374A51E-EC23-4AC4-AB2B-18763A31AA51}"/>
    <dgm:cxn modelId="{F3A3FC19-E597-4451-8354-A5CB8034838E}" srcId="{1046DBD9-C1F2-4053-99E1-A16F534AC8E8}" destId="{8D79ED27-0555-445D-BB55-DD6BEF69E8C5}" srcOrd="0" destOrd="0" parTransId="{F598DCAD-53C2-442D-8AE6-D5B205A00225}" sibTransId="{D5660C2C-6B6E-47EC-82EF-5E42FD6AD1D9}"/>
    <dgm:cxn modelId="{D5C9491A-AC71-4D44-BD83-DC489CD0F02D}" type="presOf" srcId="{6FECA95B-D92B-467A-8D38-80BAF4C7462C}" destId="{E1231779-E793-498A-87C6-ADC2A62E7F07}" srcOrd="1" destOrd="0" presId="urn:microsoft.com/office/officeart/2005/8/layout/process4"/>
    <dgm:cxn modelId="{7C6E3921-F69D-4D0A-B28D-A4FF91EBC87F}" srcId="{A21801E4-F834-41BA-B27A-7C94712AD577}" destId="{6DE895ED-6A3A-43E9-8D84-8B6F80B2CDE7}" srcOrd="1" destOrd="0" parTransId="{6EE9C135-3EEE-4798-8678-B583D0E1A5E0}" sibTransId="{FC67C9F9-3E23-4697-A770-4A575E5C4C78}"/>
    <dgm:cxn modelId="{34452827-82DA-40A6-898B-7C24B4EE70A4}" srcId="{00DBC296-2BEE-4A87-9A78-5FE972F040C3}" destId="{EECB68AD-00C0-4821-B436-27ED33E4FAFF}" srcOrd="1" destOrd="0" parTransId="{1D7018CB-56C4-4315-904F-3879835F1842}" sibTransId="{6426EAE3-317C-4F22-AFF4-3CD0354F17AC}"/>
    <dgm:cxn modelId="{C886C42C-C9BA-4FA7-8363-2086A6E64B7F}" type="presOf" srcId="{1046DBD9-C1F2-4053-99E1-A16F534AC8E8}" destId="{19521329-2F57-408A-879C-F38467EFCEDB}" srcOrd="0" destOrd="0" presId="urn:microsoft.com/office/officeart/2005/8/layout/process4"/>
    <dgm:cxn modelId="{87943B2D-1876-4E68-A37C-2D30B474652B}" type="presOf" srcId="{163E4E08-F4F5-478C-8E0F-9AA4D87D7D27}" destId="{C814C0D6-FF9F-4871-844E-F677E42FFB58}" srcOrd="0" destOrd="0" presId="urn:microsoft.com/office/officeart/2005/8/layout/process4"/>
    <dgm:cxn modelId="{16914F2E-534D-476D-B39F-54DE7A7CF21E}" srcId="{0E2745F6-527B-4EAF-AE37-41CB855AB6F6}" destId="{72F3F9AE-419B-4110-9BBA-84FE17E549B1}" srcOrd="1" destOrd="0" parTransId="{0242DFD7-4EC6-4483-A1CB-47F8451F890C}" sibTransId="{FD640E46-1F68-4A42-A923-C885438846BB}"/>
    <dgm:cxn modelId="{7CC17B32-C283-46D4-AB5E-E5D6EB7A0347}" srcId="{0E2745F6-527B-4EAF-AE37-41CB855AB6F6}" destId="{28A24AB6-D4E5-40D5-8C87-F2B283BD7D23}" srcOrd="0" destOrd="0" parTransId="{6076769E-6082-4603-B976-BE25BFEF19A5}" sibTransId="{BFA4BBED-A058-4C49-BBF5-DED229F04CF7}"/>
    <dgm:cxn modelId="{DC1AED33-CA9C-493A-BB88-F49A0BB950D2}" type="presOf" srcId="{E9E61F06-C450-4732-ABAA-D797A1BDF301}" destId="{047CB326-FA9D-4FF2-B9BA-D9CDDD6842CF}" srcOrd="0" destOrd="0" presId="urn:microsoft.com/office/officeart/2005/8/layout/process4"/>
    <dgm:cxn modelId="{F67E303B-0C88-41AB-AC5F-ED4773F905F6}" srcId="{163E4E08-F4F5-478C-8E0F-9AA4D87D7D27}" destId="{00DBC296-2BEE-4A87-9A78-5FE972F040C3}" srcOrd="4" destOrd="0" parTransId="{A4C64AA7-62EC-4439-BBBF-9415026485D7}" sibTransId="{DD4ADA03-EE08-44FA-9033-475DF30BE24F}"/>
    <dgm:cxn modelId="{7661443C-BC87-4D7A-9F96-865DAAEA0029}" srcId="{00DBC296-2BEE-4A87-9A78-5FE972F040C3}" destId="{6DDE4F54-BA92-4DE7-AF3D-CC8CB9343BE9}" srcOrd="2" destOrd="0" parTransId="{0668339A-AC9E-44A6-82C5-EFAEC8983A75}" sibTransId="{F0821B82-D4A7-42D2-9E84-5EA38EB2B3A7}"/>
    <dgm:cxn modelId="{4D2CEA5C-109E-4D00-8460-DE58D27E31D8}" type="presOf" srcId="{1046DBD9-C1F2-4053-99E1-A16F534AC8E8}" destId="{C84DFFEC-849F-40B3-B434-23108268D5C0}" srcOrd="1" destOrd="0" presId="urn:microsoft.com/office/officeart/2005/8/layout/process4"/>
    <dgm:cxn modelId="{C1713344-0CE8-4F59-A5F2-BEDAE4914A4B}" type="presOf" srcId="{0E2745F6-527B-4EAF-AE37-41CB855AB6F6}" destId="{4524FFB4-2911-4339-8C24-64AE07233000}" srcOrd="1" destOrd="0" presId="urn:microsoft.com/office/officeart/2005/8/layout/process4"/>
    <dgm:cxn modelId="{D0D14844-F222-4DD9-B506-77FA234CDB32}" type="presOf" srcId="{D4EEC20B-3533-421A-A356-35D086AE4399}" destId="{47A5116C-0456-4E25-ABC0-9122A779E8F1}" srcOrd="0" destOrd="0" presId="urn:microsoft.com/office/officeart/2005/8/layout/process4"/>
    <dgm:cxn modelId="{6F3BC868-7F44-4C18-B43A-0CA6B022AEC8}" srcId="{1046DBD9-C1F2-4053-99E1-A16F534AC8E8}" destId="{606201E5-010A-4A7E-9B45-99F451E4FC7C}" srcOrd="2" destOrd="0" parTransId="{F5D6EAAA-EC9C-4107-A5C4-D37689B98624}" sibTransId="{4D13BB48-A114-41EC-AC36-69173FA971A0}"/>
    <dgm:cxn modelId="{E53D116A-F622-46F4-AF05-90ECD1584F54}" type="presOf" srcId="{A21801E4-F834-41BA-B27A-7C94712AD577}" destId="{3F052F83-A73A-44C8-9BA0-225E1FD94EE8}" srcOrd="0" destOrd="0" presId="urn:microsoft.com/office/officeart/2005/8/layout/process4"/>
    <dgm:cxn modelId="{4558DD70-D7C3-4212-A83C-EB8D112AEC9C}" type="presOf" srcId="{6FECA95B-D92B-467A-8D38-80BAF4C7462C}" destId="{B240FB3C-00F9-4599-BE91-489714C1FB8A}" srcOrd="0" destOrd="0" presId="urn:microsoft.com/office/officeart/2005/8/layout/process4"/>
    <dgm:cxn modelId="{9F8D4C76-D826-406B-88A8-77109B47A28C}" srcId="{A21801E4-F834-41BA-B27A-7C94712AD577}" destId="{D4EEC20B-3533-421A-A356-35D086AE4399}" srcOrd="2" destOrd="0" parTransId="{57FABEC4-12F7-4047-B760-39723E7D6DF6}" sibTransId="{20F1AB55-47D4-4FA3-A0A4-216566F65444}"/>
    <dgm:cxn modelId="{F8E36A59-EF70-44B6-BD6E-1C38C838DC44}" type="presOf" srcId="{606201E5-010A-4A7E-9B45-99F451E4FC7C}" destId="{3EDCFA6E-F34F-4C46-9430-542F37F73268}" srcOrd="0" destOrd="0" presId="urn:microsoft.com/office/officeart/2005/8/layout/process4"/>
    <dgm:cxn modelId="{DDA0125A-D1D3-4345-9184-8F992CF4EFBB}" type="presOf" srcId="{FF5650F8-4B18-417C-84A3-15C16759CFF8}" destId="{AF0BFB0D-D058-4C4D-B6C6-C176D1472ECB}" srcOrd="0" destOrd="0" presId="urn:microsoft.com/office/officeart/2005/8/layout/process4"/>
    <dgm:cxn modelId="{13E1CA81-9D43-449E-B6E4-350FDCA619D5}" type="presOf" srcId="{EECB68AD-00C0-4821-B436-27ED33E4FAFF}" destId="{E106C303-1AC8-4377-AC76-BED9B39428A9}" srcOrd="0" destOrd="0" presId="urn:microsoft.com/office/officeart/2005/8/layout/process4"/>
    <dgm:cxn modelId="{D96420AB-E1B8-48BE-865F-C4FBB7CF366C}" type="presOf" srcId="{A21449EE-F777-4462-8167-28904122530D}" destId="{D4E3FF1F-E99E-4DFC-96A8-E1D6BB580DA2}" srcOrd="0" destOrd="0" presId="urn:microsoft.com/office/officeart/2005/8/layout/process4"/>
    <dgm:cxn modelId="{57A11FAD-E3FF-48F2-8749-DCDE60D4DDD3}" srcId="{163E4E08-F4F5-478C-8E0F-9AA4D87D7D27}" destId="{1046DBD9-C1F2-4053-99E1-A16F534AC8E8}" srcOrd="3" destOrd="0" parTransId="{A1737031-0ABA-4A8A-8E66-6B07D1AE600F}" sibTransId="{D5B1AE12-E542-44B7-B509-972ED7623C50}"/>
    <dgm:cxn modelId="{31B228AE-C71B-4045-9E1A-208FBB136036}" srcId="{6FECA95B-D92B-467A-8D38-80BAF4C7462C}" destId="{FF5650F8-4B18-417C-84A3-15C16759CFF8}" srcOrd="2" destOrd="0" parTransId="{18494C38-5BAE-40A3-A7A2-8E4ACEC2F123}" sibTransId="{873DFDFD-A787-4000-A751-0DA7B9EB805B}"/>
    <dgm:cxn modelId="{4D6026B0-2D71-4158-9275-2A76D399DEA8}" type="presOf" srcId="{A21801E4-F834-41BA-B27A-7C94712AD577}" destId="{3E56AA61-E887-471E-9F16-6E4E8565519E}" srcOrd="1" destOrd="0" presId="urn:microsoft.com/office/officeart/2005/8/layout/process4"/>
    <dgm:cxn modelId="{F6BE0EB4-F241-4214-B7F8-906AA56E4C34}" type="presOf" srcId="{00DBC296-2BEE-4A87-9A78-5FE972F040C3}" destId="{41533F34-DE04-4D97-AEA1-36915849F84C}" srcOrd="0" destOrd="0" presId="urn:microsoft.com/office/officeart/2005/8/layout/process4"/>
    <dgm:cxn modelId="{560995B4-6587-4E60-B54A-0A472597F70C}" type="presOf" srcId="{6DDE4F54-BA92-4DE7-AF3D-CC8CB9343BE9}" destId="{5A9DCAC2-6532-40E5-BD32-9081105CD107}" srcOrd="0" destOrd="0" presId="urn:microsoft.com/office/officeart/2005/8/layout/process4"/>
    <dgm:cxn modelId="{64A7D4B6-7C28-4C65-B38F-36C40B913604}" srcId="{6FECA95B-D92B-467A-8D38-80BAF4C7462C}" destId="{022991A4-9AA8-464F-AF1B-ACE09224B838}" srcOrd="1" destOrd="0" parTransId="{C20A6157-E878-41F0-9598-ACCE883429A7}" sibTransId="{2036C221-4FBE-461F-B1F3-95A63E509957}"/>
    <dgm:cxn modelId="{78CE25BA-65EC-400F-8A17-062E10CEF9F9}" type="presOf" srcId="{8D79ED27-0555-445D-BB55-DD6BEF69E8C5}" destId="{4DD24C23-3E94-48CE-B00F-3E3A166700FC}" srcOrd="0" destOrd="0" presId="urn:microsoft.com/office/officeart/2005/8/layout/process4"/>
    <dgm:cxn modelId="{B16AF3BE-3044-4D4F-A116-47F3E75A422D}" srcId="{1046DBD9-C1F2-4053-99E1-A16F534AC8E8}" destId="{A21449EE-F777-4462-8167-28904122530D}" srcOrd="1" destOrd="0" parTransId="{F697C414-FE02-4977-B1B9-761CACB21F04}" sibTransId="{385838DB-8D87-4A2F-947A-3D2A8E99DB3F}"/>
    <dgm:cxn modelId="{C224DBCC-1099-41D2-AE7C-C862446241F3}" srcId="{0E2745F6-527B-4EAF-AE37-41CB855AB6F6}" destId="{701DDE11-98AB-4EE5-854F-84469F9C7CCB}" srcOrd="2" destOrd="0" parTransId="{F4965955-1562-4D0D-A7ED-F798383F1C61}" sibTransId="{9582F499-A139-45F3-8720-7CEAEAA097F8}"/>
    <dgm:cxn modelId="{1CE559CD-BA89-4BCE-AD91-5AFF2A89264B}" type="presOf" srcId="{72F3F9AE-419B-4110-9BBA-84FE17E549B1}" destId="{E1D4B543-76DE-47D3-96B4-9445A940AE5C}" srcOrd="0" destOrd="0" presId="urn:microsoft.com/office/officeart/2005/8/layout/process4"/>
    <dgm:cxn modelId="{DD7490D0-8989-4101-BCE0-C5B6BFAE5E59}" srcId="{00DBC296-2BEE-4A87-9A78-5FE972F040C3}" destId="{B8F6DC01-6095-4B3A-8CD5-D8A013D13B02}" srcOrd="0" destOrd="0" parTransId="{8611A8A0-9630-4F20-8051-5467499DB5A9}" sibTransId="{084AEA05-E119-41AF-AF48-10EC9EDD828F}"/>
    <dgm:cxn modelId="{DD2260D4-E506-4907-A261-9F10E9B92E74}" type="presOf" srcId="{00DBC296-2BEE-4A87-9A78-5FE972F040C3}" destId="{C97FCC51-164D-4F71-AB95-3FDA6A82DC7B}" srcOrd="1" destOrd="0" presId="urn:microsoft.com/office/officeart/2005/8/layout/process4"/>
    <dgm:cxn modelId="{C98BDDDD-3286-45E0-A1B2-DF8099C398B8}" type="presOf" srcId="{B8F6DC01-6095-4B3A-8CD5-D8A013D13B02}" destId="{A8D8DAF4-DE23-48F1-9EC8-94E017D5F200}" srcOrd="0" destOrd="0" presId="urn:microsoft.com/office/officeart/2005/8/layout/process4"/>
    <dgm:cxn modelId="{A8EC8FDF-E4E0-40FC-A1AF-94834BD2FCC0}" srcId="{6FECA95B-D92B-467A-8D38-80BAF4C7462C}" destId="{7727F6CE-608D-4156-86CD-E195625F0E7D}" srcOrd="0" destOrd="0" parTransId="{6097388F-7694-45E0-BDA4-3F712719ED09}" sibTransId="{0DCBC6D8-A6D0-4FF9-A8C7-9EB5ACB4238A}"/>
    <dgm:cxn modelId="{D5767AE0-7FE7-4B7C-9F59-1BDD40A68729}" type="presOf" srcId="{7727F6CE-608D-4156-86CD-E195625F0E7D}" destId="{1BB9EC77-0076-4C2D-9230-DBB8AF5C28AE}" srcOrd="0" destOrd="0" presId="urn:microsoft.com/office/officeart/2005/8/layout/process4"/>
    <dgm:cxn modelId="{1DC1DFF1-25AA-4594-8EBD-6FA01FFC05F9}" srcId="{163E4E08-F4F5-478C-8E0F-9AA4D87D7D27}" destId="{A21801E4-F834-41BA-B27A-7C94712AD577}" srcOrd="0" destOrd="0" parTransId="{31A4308E-A992-43ED-ADA0-E054AC74A3D0}" sibTransId="{98626653-EFB1-4D53-9D57-6C16959C48AC}"/>
    <dgm:cxn modelId="{7ADE6CF5-0700-4AE3-91C6-B308196C8807}" type="presOf" srcId="{0E2745F6-527B-4EAF-AE37-41CB855AB6F6}" destId="{C95803FE-E13F-4D34-B5C7-A6FBCD997644}" srcOrd="0" destOrd="0" presId="urn:microsoft.com/office/officeart/2005/8/layout/process4"/>
    <dgm:cxn modelId="{C10AD6F6-E5F3-4C84-915B-E56228A3256E}" srcId="{163E4E08-F4F5-478C-8E0F-9AA4D87D7D27}" destId="{0E2745F6-527B-4EAF-AE37-41CB855AB6F6}" srcOrd="2" destOrd="0" parTransId="{611CB38F-5C6A-46D0-85C1-623C6362BFC8}" sibTransId="{19B81A0E-6E33-418B-87B0-831F28EFA0A7}"/>
    <dgm:cxn modelId="{8D15EDFD-0676-403B-B736-34E07246615D}" type="presOf" srcId="{022991A4-9AA8-464F-AF1B-ACE09224B838}" destId="{E485F4F2-1B73-4BA3-B2A0-E905DC845C46}" srcOrd="0" destOrd="0" presId="urn:microsoft.com/office/officeart/2005/8/layout/process4"/>
    <dgm:cxn modelId="{FBE2E918-C13D-409E-9C76-E59AE4B1BA70}" type="presParOf" srcId="{C814C0D6-FF9F-4871-844E-F677E42FFB58}" destId="{E2818EBE-901B-48ED-9705-92592E008C5C}" srcOrd="0" destOrd="0" presId="urn:microsoft.com/office/officeart/2005/8/layout/process4"/>
    <dgm:cxn modelId="{5719E976-6EB0-45A3-9A1E-D10D97B600A7}" type="presParOf" srcId="{E2818EBE-901B-48ED-9705-92592E008C5C}" destId="{41533F34-DE04-4D97-AEA1-36915849F84C}" srcOrd="0" destOrd="0" presId="urn:microsoft.com/office/officeart/2005/8/layout/process4"/>
    <dgm:cxn modelId="{0640201B-45ED-4F6E-ABBB-3254A277973D}" type="presParOf" srcId="{E2818EBE-901B-48ED-9705-92592E008C5C}" destId="{C97FCC51-164D-4F71-AB95-3FDA6A82DC7B}" srcOrd="1" destOrd="0" presId="urn:microsoft.com/office/officeart/2005/8/layout/process4"/>
    <dgm:cxn modelId="{FFDC6DD3-4FF7-4752-992A-80422AB3CFEE}" type="presParOf" srcId="{E2818EBE-901B-48ED-9705-92592E008C5C}" destId="{6A6D4BD1-77DC-4BDD-8E7F-7AF80DC4F371}" srcOrd="2" destOrd="0" presId="urn:microsoft.com/office/officeart/2005/8/layout/process4"/>
    <dgm:cxn modelId="{942C2317-F11C-4673-A8D1-B739AB1B6700}" type="presParOf" srcId="{6A6D4BD1-77DC-4BDD-8E7F-7AF80DC4F371}" destId="{A8D8DAF4-DE23-48F1-9EC8-94E017D5F200}" srcOrd="0" destOrd="0" presId="urn:microsoft.com/office/officeart/2005/8/layout/process4"/>
    <dgm:cxn modelId="{83140461-8196-4122-8420-89D8EE3314B1}" type="presParOf" srcId="{6A6D4BD1-77DC-4BDD-8E7F-7AF80DC4F371}" destId="{E106C303-1AC8-4377-AC76-BED9B39428A9}" srcOrd="1" destOrd="0" presId="urn:microsoft.com/office/officeart/2005/8/layout/process4"/>
    <dgm:cxn modelId="{468BF820-4B78-4EAC-A9A6-772AECCFEB59}" type="presParOf" srcId="{6A6D4BD1-77DC-4BDD-8E7F-7AF80DC4F371}" destId="{5A9DCAC2-6532-40E5-BD32-9081105CD107}" srcOrd="2" destOrd="0" presId="urn:microsoft.com/office/officeart/2005/8/layout/process4"/>
    <dgm:cxn modelId="{D3055C1E-DE5C-4F21-990A-BF630B2D5CF2}" type="presParOf" srcId="{C814C0D6-FF9F-4871-844E-F677E42FFB58}" destId="{4D76E4BC-B99B-4D65-B511-BAE8A2480BA5}" srcOrd="1" destOrd="0" presId="urn:microsoft.com/office/officeart/2005/8/layout/process4"/>
    <dgm:cxn modelId="{252B8FB8-3AFA-4FD4-90ED-3B02AA36501D}" type="presParOf" srcId="{C814C0D6-FF9F-4871-844E-F677E42FFB58}" destId="{1F805228-DE31-4C7E-93EC-0D222BBE7EE8}" srcOrd="2" destOrd="0" presId="urn:microsoft.com/office/officeart/2005/8/layout/process4"/>
    <dgm:cxn modelId="{11C4E460-C00F-46B4-AA28-F2BBC1AD12A9}" type="presParOf" srcId="{1F805228-DE31-4C7E-93EC-0D222BBE7EE8}" destId="{19521329-2F57-408A-879C-F38467EFCEDB}" srcOrd="0" destOrd="0" presId="urn:microsoft.com/office/officeart/2005/8/layout/process4"/>
    <dgm:cxn modelId="{46E57E4A-9703-4F45-9C7B-8BAD4E270394}" type="presParOf" srcId="{1F805228-DE31-4C7E-93EC-0D222BBE7EE8}" destId="{C84DFFEC-849F-40B3-B434-23108268D5C0}" srcOrd="1" destOrd="0" presId="urn:microsoft.com/office/officeart/2005/8/layout/process4"/>
    <dgm:cxn modelId="{864C7AC1-F579-49E5-9A67-8295184D0DE8}" type="presParOf" srcId="{1F805228-DE31-4C7E-93EC-0D222BBE7EE8}" destId="{24D716BC-8173-4F78-A41C-4F583C39E14D}" srcOrd="2" destOrd="0" presId="urn:microsoft.com/office/officeart/2005/8/layout/process4"/>
    <dgm:cxn modelId="{E3DD8EA4-C2C3-4D2D-B380-3F8400E026C3}" type="presParOf" srcId="{24D716BC-8173-4F78-A41C-4F583C39E14D}" destId="{4DD24C23-3E94-48CE-B00F-3E3A166700FC}" srcOrd="0" destOrd="0" presId="urn:microsoft.com/office/officeart/2005/8/layout/process4"/>
    <dgm:cxn modelId="{4A590F37-0741-4654-BE9F-761B10216CE1}" type="presParOf" srcId="{24D716BC-8173-4F78-A41C-4F583C39E14D}" destId="{D4E3FF1F-E99E-4DFC-96A8-E1D6BB580DA2}" srcOrd="1" destOrd="0" presId="urn:microsoft.com/office/officeart/2005/8/layout/process4"/>
    <dgm:cxn modelId="{5C37531D-110C-4FB4-8170-F3AD83C0D519}" type="presParOf" srcId="{24D716BC-8173-4F78-A41C-4F583C39E14D}" destId="{3EDCFA6E-F34F-4C46-9430-542F37F73268}" srcOrd="2" destOrd="0" presId="urn:microsoft.com/office/officeart/2005/8/layout/process4"/>
    <dgm:cxn modelId="{8B72EF1F-C24F-44EE-8D36-3FA2959A82DD}" type="presParOf" srcId="{C814C0D6-FF9F-4871-844E-F677E42FFB58}" destId="{E41AE67C-53D7-444E-A8E0-4A9647A7FE3C}" srcOrd="3" destOrd="0" presId="urn:microsoft.com/office/officeart/2005/8/layout/process4"/>
    <dgm:cxn modelId="{0EDD6637-D7A4-44BA-8A76-2D0B947DDF04}" type="presParOf" srcId="{C814C0D6-FF9F-4871-844E-F677E42FFB58}" destId="{2395C4B3-BC18-4EEA-A1A5-A7FA52552AB9}" srcOrd="4" destOrd="0" presId="urn:microsoft.com/office/officeart/2005/8/layout/process4"/>
    <dgm:cxn modelId="{7778D8FB-2E1A-461F-B66C-C6B74EC3AF24}" type="presParOf" srcId="{2395C4B3-BC18-4EEA-A1A5-A7FA52552AB9}" destId="{C95803FE-E13F-4D34-B5C7-A6FBCD997644}" srcOrd="0" destOrd="0" presId="urn:microsoft.com/office/officeart/2005/8/layout/process4"/>
    <dgm:cxn modelId="{27B63144-576E-4780-AC27-D608FF8E4160}" type="presParOf" srcId="{2395C4B3-BC18-4EEA-A1A5-A7FA52552AB9}" destId="{4524FFB4-2911-4339-8C24-64AE07233000}" srcOrd="1" destOrd="0" presId="urn:microsoft.com/office/officeart/2005/8/layout/process4"/>
    <dgm:cxn modelId="{FA6BA725-D5FC-44E0-BDB2-980DE2B7EA21}" type="presParOf" srcId="{2395C4B3-BC18-4EEA-A1A5-A7FA52552AB9}" destId="{703D1510-644B-4D46-8762-8065A3B74783}" srcOrd="2" destOrd="0" presId="urn:microsoft.com/office/officeart/2005/8/layout/process4"/>
    <dgm:cxn modelId="{04A7FDE0-E231-45D2-8956-DCB9622142AE}" type="presParOf" srcId="{703D1510-644B-4D46-8762-8065A3B74783}" destId="{AD7E398F-7CE3-4FF7-83C0-211FE140AFD1}" srcOrd="0" destOrd="0" presId="urn:microsoft.com/office/officeart/2005/8/layout/process4"/>
    <dgm:cxn modelId="{70F58E5F-F86B-4E3E-8F62-0277157F1EE7}" type="presParOf" srcId="{703D1510-644B-4D46-8762-8065A3B74783}" destId="{E1D4B543-76DE-47D3-96B4-9445A940AE5C}" srcOrd="1" destOrd="0" presId="urn:microsoft.com/office/officeart/2005/8/layout/process4"/>
    <dgm:cxn modelId="{44AFD09C-209B-4C8E-86AC-7991225C52FC}" type="presParOf" srcId="{703D1510-644B-4D46-8762-8065A3B74783}" destId="{55002AF1-1E88-41C8-8675-767E9CEE9084}" srcOrd="2" destOrd="0" presId="urn:microsoft.com/office/officeart/2005/8/layout/process4"/>
    <dgm:cxn modelId="{BCE89EEE-207D-4358-A1E6-214F9819644A}" type="presParOf" srcId="{C814C0D6-FF9F-4871-844E-F677E42FFB58}" destId="{4D1957F4-2D17-4691-93A6-5BCEF9A939E7}" srcOrd="5" destOrd="0" presId="urn:microsoft.com/office/officeart/2005/8/layout/process4"/>
    <dgm:cxn modelId="{D03859F7-C34B-479C-9198-5F7D9717F2C2}" type="presParOf" srcId="{C814C0D6-FF9F-4871-844E-F677E42FFB58}" destId="{92A663A8-5A84-4608-9A8B-D14F7A0A0F07}" srcOrd="6" destOrd="0" presId="urn:microsoft.com/office/officeart/2005/8/layout/process4"/>
    <dgm:cxn modelId="{C11F3502-2CCB-47FE-9FD6-50F5A1A4145D}" type="presParOf" srcId="{92A663A8-5A84-4608-9A8B-D14F7A0A0F07}" destId="{B240FB3C-00F9-4599-BE91-489714C1FB8A}" srcOrd="0" destOrd="0" presId="urn:microsoft.com/office/officeart/2005/8/layout/process4"/>
    <dgm:cxn modelId="{921342FE-9F6A-4845-A707-72012754A313}" type="presParOf" srcId="{92A663A8-5A84-4608-9A8B-D14F7A0A0F07}" destId="{E1231779-E793-498A-87C6-ADC2A62E7F07}" srcOrd="1" destOrd="0" presId="urn:microsoft.com/office/officeart/2005/8/layout/process4"/>
    <dgm:cxn modelId="{272524B1-F943-4208-B8AC-5D96265394C9}" type="presParOf" srcId="{92A663A8-5A84-4608-9A8B-D14F7A0A0F07}" destId="{23F619A0-22BB-4E92-9511-114A52E5AFE3}" srcOrd="2" destOrd="0" presId="urn:microsoft.com/office/officeart/2005/8/layout/process4"/>
    <dgm:cxn modelId="{487F880C-E9B5-47CB-8059-FBB40AA41D5F}" type="presParOf" srcId="{23F619A0-22BB-4E92-9511-114A52E5AFE3}" destId="{1BB9EC77-0076-4C2D-9230-DBB8AF5C28AE}" srcOrd="0" destOrd="0" presId="urn:microsoft.com/office/officeart/2005/8/layout/process4"/>
    <dgm:cxn modelId="{BAAAD84D-01BD-4279-8A5D-CEC4625AE6DE}" type="presParOf" srcId="{23F619A0-22BB-4E92-9511-114A52E5AFE3}" destId="{E485F4F2-1B73-4BA3-B2A0-E905DC845C46}" srcOrd="1" destOrd="0" presId="urn:microsoft.com/office/officeart/2005/8/layout/process4"/>
    <dgm:cxn modelId="{46BF5E27-3FEA-409D-86E0-F9E9F03DC6FB}" type="presParOf" srcId="{23F619A0-22BB-4E92-9511-114A52E5AFE3}" destId="{AF0BFB0D-D058-4C4D-B6C6-C176D1472ECB}" srcOrd="2" destOrd="0" presId="urn:microsoft.com/office/officeart/2005/8/layout/process4"/>
    <dgm:cxn modelId="{2E8A4AB4-4515-454D-B5B9-7746E4D625B6}" type="presParOf" srcId="{C814C0D6-FF9F-4871-844E-F677E42FFB58}" destId="{729FEAC8-F4B8-4DE8-88A5-D746F246B779}" srcOrd="7" destOrd="0" presId="urn:microsoft.com/office/officeart/2005/8/layout/process4"/>
    <dgm:cxn modelId="{BB837AC2-A3B4-43BF-BE04-E2C68EAA823E}" type="presParOf" srcId="{C814C0D6-FF9F-4871-844E-F677E42FFB58}" destId="{9F10A67D-9C63-4E0E-8429-1743F84E21D0}" srcOrd="8" destOrd="0" presId="urn:microsoft.com/office/officeart/2005/8/layout/process4"/>
    <dgm:cxn modelId="{74949E4F-C665-4867-9800-A72D1DEC734A}" type="presParOf" srcId="{9F10A67D-9C63-4E0E-8429-1743F84E21D0}" destId="{3F052F83-A73A-44C8-9BA0-225E1FD94EE8}" srcOrd="0" destOrd="0" presId="urn:microsoft.com/office/officeart/2005/8/layout/process4"/>
    <dgm:cxn modelId="{D0ECE243-B95F-4EBE-AF5B-12D34ED30CE3}" type="presParOf" srcId="{9F10A67D-9C63-4E0E-8429-1743F84E21D0}" destId="{3E56AA61-E887-471E-9F16-6E4E8565519E}" srcOrd="1" destOrd="0" presId="urn:microsoft.com/office/officeart/2005/8/layout/process4"/>
    <dgm:cxn modelId="{968107D8-D6E7-49EB-95E4-D19615B5AE0F}" type="presParOf" srcId="{9F10A67D-9C63-4E0E-8429-1743F84E21D0}" destId="{4A7B8822-64F7-418A-9EF2-7B4158520F27}" srcOrd="2" destOrd="0" presId="urn:microsoft.com/office/officeart/2005/8/layout/process4"/>
    <dgm:cxn modelId="{C229E020-7675-492F-9FC4-51CBC0CD2381}" type="presParOf" srcId="{4A7B8822-64F7-418A-9EF2-7B4158520F27}" destId="{047CB326-FA9D-4FF2-B9BA-D9CDDD6842CF}" srcOrd="0" destOrd="0" presId="urn:microsoft.com/office/officeart/2005/8/layout/process4"/>
    <dgm:cxn modelId="{1A3EB888-07DA-4AD7-B816-97C43734EEB4}" type="presParOf" srcId="{4A7B8822-64F7-418A-9EF2-7B4158520F27}" destId="{AB54E4C4-BF3C-48E1-B874-00294ABBA625}" srcOrd="1" destOrd="0" presId="urn:microsoft.com/office/officeart/2005/8/layout/process4"/>
    <dgm:cxn modelId="{CCA3D087-A984-4D72-BA95-3833F6BC5361}" type="presParOf" srcId="{4A7B8822-64F7-418A-9EF2-7B4158520F27}" destId="{47A5116C-0456-4E25-ABC0-9122A779E8F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B04923-7F40-4BF6-A22C-0204133424CD}" type="doc">
      <dgm:prSet loTypeId="urn:microsoft.com/office/officeart/2005/8/layout/cycle4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1E9F2BD-8ACF-4AF9-A323-FEDE244747ED}">
      <dgm:prSet phldrT="[Text]"/>
      <dgm:spPr/>
      <dgm:t>
        <a:bodyPr/>
        <a:lstStyle/>
        <a:p>
          <a:r>
            <a:rPr lang="en-US" dirty="0"/>
            <a:t>Fall</a:t>
          </a:r>
        </a:p>
      </dgm:t>
    </dgm:pt>
    <dgm:pt modelId="{74DCADFE-3807-4E9F-B532-116EB04E73BB}" type="parTrans" cxnId="{2240B715-D80C-46B1-BA4E-0877266FD28B}">
      <dgm:prSet/>
      <dgm:spPr/>
      <dgm:t>
        <a:bodyPr/>
        <a:lstStyle/>
        <a:p>
          <a:endParaRPr lang="en-US"/>
        </a:p>
      </dgm:t>
    </dgm:pt>
    <dgm:pt modelId="{2D50B92C-A141-408A-BEEA-A49583AC859D}" type="sibTrans" cxnId="{2240B715-D80C-46B1-BA4E-0877266FD28B}">
      <dgm:prSet/>
      <dgm:spPr/>
      <dgm:t>
        <a:bodyPr/>
        <a:lstStyle/>
        <a:p>
          <a:endParaRPr lang="en-US"/>
        </a:p>
      </dgm:t>
    </dgm:pt>
    <dgm:pt modelId="{FF87D4EA-74A7-4F7E-B13A-009C725745D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Research</a:t>
          </a:r>
        </a:p>
      </dgm:t>
    </dgm:pt>
    <dgm:pt modelId="{5C7BA582-8B8E-449F-A5A1-9FA67D23671D}" type="parTrans" cxnId="{BDF55B50-5A3C-4946-A341-F56DA7FF219D}">
      <dgm:prSet/>
      <dgm:spPr/>
      <dgm:t>
        <a:bodyPr/>
        <a:lstStyle/>
        <a:p>
          <a:endParaRPr lang="en-US"/>
        </a:p>
      </dgm:t>
    </dgm:pt>
    <dgm:pt modelId="{EA4BF38B-9345-4FD9-AE03-A08A96E5087F}" type="sibTrans" cxnId="{BDF55B50-5A3C-4946-A341-F56DA7FF219D}">
      <dgm:prSet/>
      <dgm:spPr/>
      <dgm:t>
        <a:bodyPr/>
        <a:lstStyle/>
        <a:p>
          <a:endParaRPr lang="en-US"/>
        </a:p>
      </dgm:t>
    </dgm:pt>
    <dgm:pt modelId="{44656505-6531-4CAB-A3B4-4F4B58815717}">
      <dgm:prSet phldrT="[Text]"/>
      <dgm:spPr/>
      <dgm:t>
        <a:bodyPr/>
        <a:lstStyle/>
        <a:p>
          <a:r>
            <a:rPr lang="en-US" dirty="0"/>
            <a:t>Summer</a:t>
          </a:r>
        </a:p>
      </dgm:t>
    </dgm:pt>
    <dgm:pt modelId="{E149757F-8440-4285-80BA-6F1109477AB9}" type="parTrans" cxnId="{D028ED66-4D53-4C4B-B034-249AC39D61E3}">
      <dgm:prSet/>
      <dgm:spPr/>
      <dgm:t>
        <a:bodyPr/>
        <a:lstStyle/>
        <a:p>
          <a:endParaRPr lang="en-US"/>
        </a:p>
      </dgm:t>
    </dgm:pt>
    <dgm:pt modelId="{B369B13F-108E-4603-B4F4-F8EC4EE68255}" type="sibTrans" cxnId="{D028ED66-4D53-4C4B-B034-249AC39D61E3}">
      <dgm:prSet/>
      <dgm:spPr/>
      <dgm:t>
        <a:bodyPr/>
        <a:lstStyle/>
        <a:p>
          <a:endParaRPr lang="en-US"/>
        </a:p>
      </dgm:t>
    </dgm:pt>
    <dgm:pt modelId="{19961231-205A-4F75-9B30-7F89EA447EE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 Participate in SRE</a:t>
          </a:r>
        </a:p>
      </dgm:t>
    </dgm:pt>
    <dgm:pt modelId="{1AF172FD-1C05-449D-BBAD-92302FCEF311}" type="parTrans" cxnId="{67D9DFA6-4F8A-410E-A25F-ED6F16C9D158}">
      <dgm:prSet/>
      <dgm:spPr/>
      <dgm:t>
        <a:bodyPr/>
        <a:lstStyle/>
        <a:p>
          <a:endParaRPr lang="en-US"/>
        </a:p>
      </dgm:t>
    </dgm:pt>
    <dgm:pt modelId="{1751ADF8-19F7-469F-AC3F-8ED0A7E6E0C8}" type="sibTrans" cxnId="{67D9DFA6-4F8A-410E-A25F-ED6F16C9D158}">
      <dgm:prSet/>
      <dgm:spPr/>
      <dgm:t>
        <a:bodyPr/>
        <a:lstStyle/>
        <a:p>
          <a:endParaRPr lang="en-US"/>
        </a:p>
      </dgm:t>
    </dgm:pt>
    <dgm:pt modelId="{EBBA7F14-2C8A-4DFE-B7CA-7B08492598BE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19411ACF-9BD9-40E4-8103-4D3F7C491242}" type="parTrans" cxnId="{47B6A045-6567-4D13-B315-DC5905D0DF2C}">
      <dgm:prSet/>
      <dgm:spPr/>
      <dgm:t>
        <a:bodyPr/>
        <a:lstStyle/>
        <a:p>
          <a:endParaRPr lang="en-US"/>
        </a:p>
      </dgm:t>
    </dgm:pt>
    <dgm:pt modelId="{35A9C2F6-D9F5-46F5-9CF6-D6DCAB952709}" type="sibTrans" cxnId="{47B6A045-6567-4D13-B315-DC5905D0DF2C}">
      <dgm:prSet/>
      <dgm:spPr/>
      <dgm:t>
        <a:bodyPr/>
        <a:lstStyle/>
        <a:p>
          <a:endParaRPr lang="en-US"/>
        </a:p>
      </dgm:t>
    </dgm:pt>
    <dgm:pt modelId="{F2FB1841-6306-469B-9BFF-842C3659482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Apply SRE</a:t>
          </a:r>
        </a:p>
      </dgm:t>
    </dgm:pt>
    <dgm:pt modelId="{A1B326F3-EDB4-4660-BBE1-DDAC063B4D78}" type="parTrans" cxnId="{CC63F743-0076-41A0-951E-63924D6F4A46}">
      <dgm:prSet/>
      <dgm:spPr/>
      <dgm:t>
        <a:bodyPr/>
        <a:lstStyle/>
        <a:p>
          <a:endParaRPr lang="en-US"/>
        </a:p>
      </dgm:t>
    </dgm:pt>
    <dgm:pt modelId="{D58A9321-27C3-4A53-9BB1-DC2D4917C68B}" type="sibTrans" cxnId="{CC63F743-0076-41A0-951E-63924D6F4A46}">
      <dgm:prSet/>
      <dgm:spPr/>
      <dgm:t>
        <a:bodyPr/>
        <a:lstStyle/>
        <a:p>
          <a:endParaRPr lang="en-US"/>
        </a:p>
      </dgm:t>
    </dgm:pt>
    <dgm:pt modelId="{FBEBF9C1-4554-46DA-9D17-AB9DA59D8CE9}">
      <dgm:prSet phldrT="[Text]"/>
      <dgm:spPr/>
      <dgm:t>
        <a:bodyPr/>
        <a:lstStyle/>
        <a:p>
          <a:r>
            <a:rPr lang="en-US" dirty="0"/>
            <a:t>Winter</a:t>
          </a:r>
        </a:p>
      </dgm:t>
    </dgm:pt>
    <dgm:pt modelId="{81BC03DC-8CC9-48C3-B686-73587DC563D0}" type="parTrans" cxnId="{BFC9C39E-853A-41BA-8803-B0F4A86C1E2C}">
      <dgm:prSet/>
      <dgm:spPr/>
      <dgm:t>
        <a:bodyPr/>
        <a:lstStyle/>
        <a:p>
          <a:endParaRPr lang="en-US"/>
        </a:p>
      </dgm:t>
    </dgm:pt>
    <dgm:pt modelId="{83A2E18E-4AFE-4C4B-8A9C-EA49C0334C29}" type="sibTrans" cxnId="{BFC9C39E-853A-41BA-8803-B0F4A86C1E2C}">
      <dgm:prSet/>
      <dgm:spPr/>
      <dgm:t>
        <a:bodyPr/>
        <a:lstStyle/>
        <a:p>
          <a:endParaRPr lang="en-US"/>
        </a:p>
      </dgm:t>
    </dgm:pt>
    <dgm:pt modelId="{5293A64F-98BF-466E-A61E-DC9C487AD0E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Research</a:t>
          </a:r>
        </a:p>
      </dgm:t>
    </dgm:pt>
    <dgm:pt modelId="{52B1978F-1B0C-4D8B-8BB2-AF526A569F58}" type="parTrans" cxnId="{EE8CE825-5A06-4068-A957-A74C243FDFF4}">
      <dgm:prSet/>
      <dgm:spPr/>
      <dgm:t>
        <a:bodyPr/>
        <a:lstStyle/>
        <a:p>
          <a:endParaRPr lang="en-US"/>
        </a:p>
      </dgm:t>
    </dgm:pt>
    <dgm:pt modelId="{D409B786-3D68-48B3-88D9-A05FBCAF1719}" type="sibTrans" cxnId="{EE8CE825-5A06-4068-A957-A74C243FDFF4}">
      <dgm:prSet/>
      <dgm:spPr/>
      <dgm:t>
        <a:bodyPr/>
        <a:lstStyle/>
        <a:p>
          <a:endParaRPr lang="en-US"/>
        </a:p>
      </dgm:t>
    </dgm:pt>
    <dgm:pt modelId="{5C2A3D4B-F140-42EA-AEF4-F0BBE47DCC7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Conference</a:t>
          </a:r>
        </a:p>
      </dgm:t>
    </dgm:pt>
    <dgm:pt modelId="{23AA2A07-5E73-485A-B623-10FC863267CA}" type="parTrans" cxnId="{8A24CF9E-F585-422E-988B-6D6C93497814}">
      <dgm:prSet/>
      <dgm:spPr/>
      <dgm:t>
        <a:bodyPr/>
        <a:lstStyle/>
        <a:p>
          <a:endParaRPr lang="en-US"/>
        </a:p>
      </dgm:t>
    </dgm:pt>
    <dgm:pt modelId="{466F8570-AB7E-47D2-A597-0F2D4649813F}" type="sibTrans" cxnId="{8A24CF9E-F585-422E-988B-6D6C93497814}">
      <dgm:prSet/>
      <dgm:spPr/>
      <dgm:t>
        <a:bodyPr/>
        <a:lstStyle/>
        <a:p>
          <a:endParaRPr lang="en-US"/>
        </a:p>
      </dgm:t>
    </dgm:pt>
    <dgm:pt modelId="{3C6C4C12-2878-4374-A585-7AC0B9E8068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Identify SRE programs</a:t>
          </a:r>
        </a:p>
      </dgm:t>
    </dgm:pt>
    <dgm:pt modelId="{01DF2374-30C9-431E-B66B-9E7824F0C815}" type="parTrans" cxnId="{6B0E3B03-F7B6-47D2-9925-4F66E0E27571}">
      <dgm:prSet/>
      <dgm:spPr/>
      <dgm:t>
        <a:bodyPr/>
        <a:lstStyle/>
        <a:p>
          <a:endParaRPr lang="en-US"/>
        </a:p>
      </dgm:t>
    </dgm:pt>
    <dgm:pt modelId="{B4BB924D-F1EA-4E43-9477-D07AB502A1AF}" type="sibTrans" cxnId="{6B0E3B03-F7B6-47D2-9925-4F66E0E27571}">
      <dgm:prSet/>
      <dgm:spPr/>
      <dgm:t>
        <a:bodyPr/>
        <a:lstStyle/>
        <a:p>
          <a:endParaRPr lang="en-US"/>
        </a:p>
      </dgm:t>
    </dgm:pt>
    <dgm:pt modelId="{4EAB3C39-EF93-48B2-8071-B983883A999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LORS</a:t>
          </a:r>
        </a:p>
      </dgm:t>
    </dgm:pt>
    <dgm:pt modelId="{32DE8032-02D7-483E-AC23-A339D07ADF63}" type="parTrans" cxnId="{564A623B-1219-46FF-81A9-4E8465C57A09}">
      <dgm:prSet/>
      <dgm:spPr/>
      <dgm:t>
        <a:bodyPr/>
        <a:lstStyle/>
        <a:p>
          <a:endParaRPr lang="en-US"/>
        </a:p>
      </dgm:t>
    </dgm:pt>
    <dgm:pt modelId="{0530E72F-7FEE-48D8-898B-ACFA574B763F}" type="sibTrans" cxnId="{564A623B-1219-46FF-81A9-4E8465C57A09}">
      <dgm:prSet/>
      <dgm:spPr/>
      <dgm:t>
        <a:bodyPr/>
        <a:lstStyle/>
        <a:p>
          <a:endParaRPr lang="en-US"/>
        </a:p>
      </dgm:t>
    </dgm:pt>
    <dgm:pt modelId="{4292DA7F-945F-4EBB-850D-E5B2CDDBA22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D5DB6177-9114-416C-B8B9-74CD86362976}" type="parTrans" cxnId="{15384B46-C4A4-4419-B0EE-0E487BA7407E}">
      <dgm:prSet/>
      <dgm:spPr/>
      <dgm:t>
        <a:bodyPr/>
        <a:lstStyle/>
        <a:p>
          <a:endParaRPr lang="en-US"/>
        </a:p>
      </dgm:t>
    </dgm:pt>
    <dgm:pt modelId="{AB7261D8-8C8E-46A0-82DB-A0A1E177DF79}" type="sibTrans" cxnId="{15384B46-C4A4-4419-B0EE-0E487BA7407E}">
      <dgm:prSet/>
      <dgm:spPr/>
      <dgm:t>
        <a:bodyPr/>
        <a:lstStyle/>
        <a:p>
          <a:endParaRPr lang="en-US"/>
        </a:p>
      </dgm:t>
    </dgm:pt>
    <dgm:pt modelId="{AF2297BD-E628-4675-818D-E5386741DCD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Graduate School</a:t>
          </a:r>
        </a:p>
      </dgm:t>
    </dgm:pt>
    <dgm:pt modelId="{632FC3EF-A929-4A64-8D84-8A4B9EE05D8E}" type="parTrans" cxnId="{C9E73E45-4267-4BE8-B046-FD4D54E7C1A2}">
      <dgm:prSet/>
      <dgm:spPr/>
      <dgm:t>
        <a:bodyPr/>
        <a:lstStyle/>
        <a:p>
          <a:endParaRPr lang="en-US"/>
        </a:p>
      </dgm:t>
    </dgm:pt>
    <dgm:pt modelId="{DABECD52-B736-4158-AD79-DEA9EFA0D8E9}" type="sibTrans" cxnId="{C9E73E45-4267-4BE8-B046-FD4D54E7C1A2}">
      <dgm:prSet/>
      <dgm:spPr/>
      <dgm:t>
        <a:bodyPr/>
        <a:lstStyle/>
        <a:p>
          <a:endParaRPr lang="en-US"/>
        </a:p>
      </dgm:t>
    </dgm:pt>
    <dgm:pt modelId="{99CD6526-28D4-4EE2-874A-FADF15F87BE7}" type="pres">
      <dgm:prSet presAssocID="{C7B04923-7F40-4BF6-A22C-0204133424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EF3B141-7895-406D-BABE-600C3653E1A4}" type="pres">
      <dgm:prSet presAssocID="{C7B04923-7F40-4BF6-A22C-0204133424CD}" presName="children" presStyleCnt="0"/>
      <dgm:spPr/>
    </dgm:pt>
    <dgm:pt modelId="{7CDF3C15-7E98-4684-8A73-79AEE66538E5}" type="pres">
      <dgm:prSet presAssocID="{C7B04923-7F40-4BF6-A22C-0204133424CD}" presName="child1group" presStyleCnt="0"/>
      <dgm:spPr/>
    </dgm:pt>
    <dgm:pt modelId="{F5DFAA80-8835-483A-A276-254B0EAB3878}" type="pres">
      <dgm:prSet presAssocID="{C7B04923-7F40-4BF6-A22C-0204133424CD}" presName="child1" presStyleLbl="bgAcc1" presStyleIdx="0" presStyleCnt="4"/>
      <dgm:spPr/>
    </dgm:pt>
    <dgm:pt modelId="{DB920A62-7646-4954-9D27-170E8E9A836C}" type="pres">
      <dgm:prSet presAssocID="{C7B04923-7F40-4BF6-A22C-0204133424CD}" presName="child1Text" presStyleLbl="bgAcc1" presStyleIdx="0" presStyleCnt="4">
        <dgm:presLayoutVars>
          <dgm:bulletEnabled val="1"/>
        </dgm:presLayoutVars>
      </dgm:prSet>
      <dgm:spPr/>
    </dgm:pt>
    <dgm:pt modelId="{828886D9-68D8-49CE-B4CC-C3EE258C0B5D}" type="pres">
      <dgm:prSet presAssocID="{C7B04923-7F40-4BF6-A22C-0204133424CD}" presName="child2group" presStyleCnt="0"/>
      <dgm:spPr/>
    </dgm:pt>
    <dgm:pt modelId="{748C35DE-F4D5-445A-9A44-90DB22E3BEF0}" type="pres">
      <dgm:prSet presAssocID="{C7B04923-7F40-4BF6-A22C-0204133424CD}" presName="child2" presStyleLbl="bgAcc1" presStyleIdx="1" presStyleCnt="4"/>
      <dgm:spPr/>
    </dgm:pt>
    <dgm:pt modelId="{A18E9032-8436-4136-A7A1-70EB47F7F53C}" type="pres">
      <dgm:prSet presAssocID="{C7B04923-7F40-4BF6-A22C-0204133424CD}" presName="child2Text" presStyleLbl="bgAcc1" presStyleIdx="1" presStyleCnt="4">
        <dgm:presLayoutVars>
          <dgm:bulletEnabled val="1"/>
        </dgm:presLayoutVars>
      </dgm:prSet>
      <dgm:spPr/>
    </dgm:pt>
    <dgm:pt modelId="{CCE69A85-21FE-4805-85D7-34EC490BB2EF}" type="pres">
      <dgm:prSet presAssocID="{C7B04923-7F40-4BF6-A22C-0204133424CD}" presName="child3group" presStyleCnt="0"/>
      <dgm:spPr/>
    </dgm:pt>
    <dgm:pt modelId="{26824AFB-882E-40B4-81DA-31DD393CDD65}" type="pres">
      <dgm:prSet presAssocID="{C7B04923-7F40-4BF6-A22C-0204133424CD}" presName="child3" presStyleLbl="bgAcc1" presStyleIdx="2" presStyleCnt="4"/>
      <dgm:spPr/>
    </dgm:pt>
    <dgm:pt modelId="{7D8FB0AD-5C49-4A24-AAE1-71257927E886}" type="pres">
      <dgm:prSet presAssocID="{C7B04923-7F40-4BF6-A22C-0204133424CD}" presName="child3Text" presStyleLbl="bgAcc1" presStyleIdx="2" presStyleCnt="4">
        <dgm:presLayoutVars>
          <dgm:bulletEnabled val="1"/>
        </dgm:presLayoutVars>
      </dgm:prSet>
      <dgm:spPr/>
    </dgm:pt>
    <dgm:pt modelId="{A172B166-2807-453F-B698-DF22069354FC}" type="pres">
      <dgm:prSet presAssocID="{C7B04923-7F40-4BF6-A22C-0204133424CD}" presName="child4group" presStyleCnt="0"/>
      <dgm:spPr/>
    </dgm:pt>
    <dgm:pt modelId="{A6DE1047-7048-4DB8-BDD1-B09416441172}" type="pres">
      <dgm:prSet presAssocID="{C7B04923-7F40-4BF6-A22C-0204133424CD}" presName="child4" presStyleLbl="bgAcc1" presStyleIdx="3" presStyleCnt="4"/>
      <dgm:spPr/>
    </dgm:pt>
    <dgm:pt modelId="{3AAEDC45-4F0F-49FD-A810-F91991D8DDA3}" type="pres">
      <dgm:prSet presAssocID="{C7B04923-7F40-4BF6-A22C-0204133424CD}" presName="child4Text" presStyleLbl="bgAcc1" presStyleIdx="3" presStyleCnt="4">
        <dgm:presLayoutVars>
          <dgm:bulletEnabled val="1"/>
        </dgm:presLayoutVars>
      </dgm:prSet>
      <dgm:spPr/>
    </dgm:pt>
    <dgm:pt modelId="{9C18AFC1-6A52-40E8-9CF2-BE680F018010}" type="pres">
      <dgm:prSet presAssocID="{C7B04923-7F40-4BF6-A22C-0204133424CD}" presName="childPlaceholder" presStyleCnt="0"/>
      <dgm:spPr/>
    </dgm:pt>
    <dgm:pt modelId="{5F8D332E-3529-44EB-AADE-18DD31C6321E}" type="pres">
      <dgm:prSet presAssocID="{C7B04923-7F40-4BF6-A22C-0204133424CD}" presName="circle" presStyleCnt="0"/>
      <dgm:spPr/>
    </dgm:pt>
    <dgm:pt modelId="{49137D0F-BF95-4A5B-A569-AD339E58DE34}" type="pres">
      <dgm:prSet presAssocID="{C7B04923-7F40-4BF6-A22C-0204133424C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3F3C37E-3370-40D4-A2CE-38EFEFA3AB48}" type="pres">
      <dgm:prSet presAssocID="{C7B04923-7F40-4BF6-A22C-0204133424C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4C14D26-F5C5-415C-AE58-7DB8C9EEFF39}" type="pres">
      <dgm:prSet presAssocID="{C7B04923-7F40-4BF6-A22C-0204133424C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3F860CF-2ED7-4460-9A1C-B40F6EBD6FC0}" type="pres">
      <dgm:prSet presAssocID="{C7B04923-7F40-4BF6-A22C-0204133424C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47044743-5B05-4A5C-AF45-D7185CD09EB6}" type="pres">
      <dgm:prSet presAssocID="{C7B04923-7F40-4BF6-A22C-0204133424CD}" presName="quadrantPlaceholder" presStyleCnt="0"/>
      <dgm:spPr/>
    </dgm:pt>
    <dgm:pt modelId="{E791FCC8-51A2-4B04-8FCD-4A666EC7803A}" type="pres">
      <dgm:prSet presAssocID="{C7B04923-7F40-4BF6-A22C-0204133424CD}" presName="center1" presStyleLbl="fgShp" presStyleIdx="0" presStyleCnt="2" custFlipHor="1"/>
      <dgm:spPr/>
    </dgm:pt>
    <dgm:pt modelId="{B6216A81-3B60-438F-BABD-2ADDCA1C113A}" type="pres">
      <dgm:prSet presAssocID="{C7B04923-7F40-4BF6-A22C-0204133424CD}" presName="center2" presStyleLbl="fgShp" presStyleIdx="1" presStyleCnt="2" custFlipHor="1"/>
      <dgm:spPr/>
    </dgm:pt>
  </dgm:ptLst>
  <dgm:cxnLst>
    <dgm:cxn modelId="{6B0E3B03-F7B6-47D2-9925-4F66E0E27571}" srcId="{FBEBF9C1-4554-46DA-9D17-AB9DA59D8CE9}" destId="{3C6C4C12-2878-4374-A585-7AC0B9E8068A}" srcOrd="1" destOrd="0" parTransId="{01DF2374-30C9-431E-B66B-9E7824F0C815}" sibTransId="{B4BB924D-F1EA-4E43-9477-D07AB502A1AF}"/>
    <dgm:cxn modelId="{D194CD03-69FE-4FB3-B60D-3D8087ACDE1F}" type="presOf" srcId="{AF2297BD-E628-4675-818D-E5386741DCD5}" destId="{748C35DE-F4D5-445A-9A44-90DB22E3BEF0}" srcOrd="0" destOrd="1" presId="urn:microsoft.com/office/officeart/2005/8/layout/cycle4"/>
    <dgm:cxn modelId="{33FE4114-56F4-421E-99E1-963394B6AD61}" type="presOf" srcId="{EBBA7F14-2C8A-4DFE-B7CA-7B08492598BE}" destId="{D4C14D26-F5C5-415C-AE58-7DB8C9EEFF39}" srcOrd="0" destOrd="0" presId="urn:microsoft.com/office/officeart/2005/8/layout/cycle4"/>
    <dgm:cxn modelId="{2240B715-D80C-46B1-BA4E-0877266FD28B}" srcId="{C7B04923-7F40-4BF6-A22C-0204133424CD}" destId="{51E9F2BD-8ACF-4AF9-A323-FEDE244747ED}" srcOrd="0" destOrd="0" parTransId="{74DCADFE-3807-4E9F-B532-116EB04E73BB}" sibTransId="{2D50B92C-A141-408A-BEEA-A49583AC859D}"/>
    <dgm:cxn modelId="{53102020-0429-48E7-980D-1353DD7C99A4}" type="presOf" srcId="{F2FB1841-6306-469B-9BFF-842C36594826}" destId="{7D8FB0AD-5C49-4A24-AAE1-71257927E886}" srcOrd="1" destOrd="0" presId="urn:microsoft.com/office/officeart/2005/8/layout/cycle4"/>
    <dgm:cxn modelId="{EE8CE825-5A06-4068-A957-A74C243FDFF4}" srcId="{FBEBF9C1-4554-46DA-9D17-AB9DA59D8CE9}" destId="{5293A64F-98BF-466E-A61E-DC9C487AD0E7}" srcOrd="0" destOrd="0" parTransId="{52B1978F-1B0C-4D8B-8BB2-AF526A569F58}" sibTransId="{D409B786-3D68-48B3-88D9-A05FBCAF1719}"/>
    <dgm:cxn modelId="{A9722A3B-F9BD-4A1B-BECD-5AAABEC2DADD}" type="presOf" srcId="{4EAB3C39-EF93-48B2-8071-B983883A9992}" destId="{7D8FB0AD-5C49-4A24-AAE1-71257927E886}" srcOrd="1" destOrd="1" presId="urn:microsoft.com/office/officeart/2005/8/layout/cycle4"/>
    <dgm:cxn modelId="{564A623B-1219-46FF-81A9-4E8465C57A09}" srcId="{EBBA7F14-2C8A-4DFE-B7CA-7B08492598BE}" destId="{4EAB3C39-EF93-48B2-8071-B983883A9992}" srcOrd="1" destOrd="0" parTransId="{32DE8032-02D7-483E-AC23-A339D07ADF63}" sibTransId="{0530E72F-7FEE-48D8-898B-ACFA574B763F}"/>
    <dgm:cxn modelId="{DAC31C5C-BA39-4C38-BA78-B3177B0CD4C6}" type="presOf" srcId="{19961231-205A-4F75-9B30-7F89EA447EEA}" destId="{A18E9032-8436-4136-A7A1-70EB47F7F53C}" srcOrd="1" destOrd="0" presId="urn:microsoft.com/office/officeart/2005/8/layout/cycle4"/>
    <dgm:cxn modelId="{B6A33563-A556-4611-B047-120AF8FCA8E2}" type="presOf" srcId="{3C6C4C12-2878-4374-A585-7AC0B9E8068A}" destId="{3AAEDC45-4F0F-49FD-A810-F91991D8DDA3}" srcOrd="1" destOrd="1" presId="urn:microsoft.com/office/officeart/2005/8/layout/cycle4"/>
    <dgm:cxn modelId="{CC63F743-0076-41A0-951E-63924D6F4A46}" srcId="{EBBA7F14-2C8A-4DFE-B7CA-7B08492598BE}" destId="{F2FB1841-6306-469B-9BFF-842C36594826}" srcOrd="0" destOrd="0" parTransId="{A1B326F3-EDB4-4660-BBE1-DDAC063B4D78}" sibTransId="{D58A9321-27C3-4A53-9BB1-DC2D4917C68B}"/>
    <dgm:cxn modelId="{C9E73E45-4267-4BE8-B046-FD4D54E7C1A2}" srcId="{44656505-6531-4CAB-A3B4-4F4B58815717}" destId="{AF2297BD-E628-4675-818D-E5386741DCD5}" srcOrd="1" destOrd="0" parTransId="{632FC3EF-A929-4A64-8D84-8A4B9EE05D8E}" sibTransId="{DABECD52-B736-4158-AD79-DEA9EFA0D8E9}"/>
    <dgm:cxn modelId="{47B6A045-6567-4D13-B315-DC5905D0DF2C}" srcId="{C7B04923-7F40-4BF6-A22C-0204133424CD}" destId="{EBBA7F14-2C8A-4DFE-B7CA-7B08492598BE}" srcOrd="2" destOrd="0" parTransId="{19411ACF-9BD9-40E4-8103-4D3F7C491242}" sibTransId="{35A9C2F6-D9F5-46F5-9CF6-D6DCAB952709}"/>
    <dgm:cxn modelId="{15384B46-C4A4-4419-B0EE-0E487BA7407E}" srcId="{EBBA7F14-2C8A-4DFE-B7CA-7B08492598BE}" destId="{4292DA7F-945F-4EBB-850D-E5B2CDDBA223}" srcOrd="2" destOrd="0" parTransId="{D5DB6177-9114-416C-B8B9-74CD86362976}" sibTransId="{AB7261D8-8C8E-46A0-82DB-A0A1E177DF79}"/>
    <dgm:cxn modelId="{3EA85046-18DB-4669-91D9-1845ED2AB8DD}" type="presOf" srcId="{51E9F2BD-8ACF-4AF9-A323-FEDE244747ED}" destId="{49137D0F-BF95-4A5B-A569-AD339E58DE34}" srcOrd="0" destOrd="0" presId="urn:microsoft.com/office/officeart/2005/8/layout/cycle4"/>
    <dgm:cxn modelId="{D028ED66-4D53-4C4B-B034-249AC39D61E3}" srcId="{C7B04923-7F40-4BF6-A22C-0204133424CD}" destId="{44656505-6531-4CAB-A3B4-4F4B58815717}" srcOrd="1" destOrd="0" parTransId="{E149757F-8440-4285-80BA-6F1109477AB9}" sibTransId="{B369B13F-108E-4603-B4F4-F8EC4EE68255}"/>
    <dgm:cxn modelId="{01F9BA49-5F13-4EC5-9F44-023D025D1E98}" type="presOf" srcId="{AF2297BD-E628-4675-818D-E5386741DCD5}" destId="{A18E9032-8436-4136-A7A1-70EB47F7F53C}" srcOrd="1" destOrd="1" presId="urn:microsoft.com/office/officeart/2005/8/layout/cycle4"/>
    <dgm:cxn modelId="{106CE36A-A0AD-433B-A90C-8E953163F09C}" type="presOf" srcId="{44656505-6531-4CAB-A3B4-4F4B58815717}" destId="{E3F3C37E-3370-40D4-A2CE-38EFEFA3AB48}" srcOrd="0" destOrd="0" presId="urn:microsoft.com/office/officeart/2005/8/layout/cycle4"/>
    <dgm:cxn modelId="{138FC04C-BB72-4FFE-B783-B092EC80455F}" type="presOf" srcId="{4EAB3C39-EF93-48B2-8071-B983883A9992}" destId="{26824AFB-882E-40B4-81DA-31DD393CDD65}" srcOrd="0" destOrd="1" presId="urn:microsoft.com/office/officeart/2005/8/layout/cycle4"/>
    <dgm:cxn modelId="{BDF55B50-5A3C-4946-A341-F56DA7FF219D}" srcId="{51E9F2BD-8ACF-4AF9-A323-FEDE244747ED}" destId="{FF87D4EA-74A7-4F7E-B13A-009C725745D4}" srcOrd="0" destOrd="0" parTransId="{5C7BA582-8B8E-449F-A5A1-9FA67D23671D}" sibTransId="{EA4BF38B-9345-4FD9-AE03-A08A96E5087F}"/>
    <dgm:cxn modelId="{0A968170-71D7-4B1C-B199-C7D9C0D31506}" type="presOf" srcId="{5C2A3D4B-F140-42EA-AEF4-F0BBE47DCC7F}" destId="{DB920A62-7646-4954-9D27-170E8E9A836C}" srcOrd="1" destOrd="1" presId="urn:microsoft.com/office/officeart/2005/8/layout/cycle4"/>
    <dgm:cxn modelId="{0D62C752-E484-459E-8395-C0BA2C74DAE9}" type="presOf" srcId="{FF87D4EA-74A7-4F7E-B13A-009C725745D4}" destId="{F5DFAA80-8835-483A-A276-254B0EAB3878}" srcOrd="0" destOrd="0" presId="urn:microsoft.com/office/officeart/2005/8/layout/cycle4"/>
    <dgm:cxn modelId="{84697854-7863-42F8-A262-13CC849B7E5F}" type="presOf" srcId="{FF87D4EA-74A7-4F7E-B13A-009C725745D4}" destId="{DB920A62-7646-4954-9D27-170E8E9A836C}" srcOrd="1" destOrd="0" presId="urn:microsoft.com/office/officeart/2005/8/layout/cycle4"/>
    <dgm:cxn modelId="{5BBD9656-5B94-4C9D-9E53-608E8FB8FF6C}" type="presOf" srcId="{4292DA7F-945F-4EBB-850D-E5B2CDDBA223}" destId="{26824AFB-882E-40B4-81DA-31DD393CDD65}" srcOrd="0" destOrd="2" presId="urn:microsoft.com/office/officeart/2005/8/layout/cycle4"/>
    <dgm:cxn modelId="{89D7E556-3DD0-45BB-8526-4EA61B99F4B9}" type="presOf" srcId="{3C6C4C12-2878-4374-A585-7AC0B9E8068A}" destId="{A6DE1047-7048-4DB8-BDD1-B09416441172}" srcOrd="0" destOrd="1" presId="urn:microsoft.com/office/officeart/2005/8/layout/cycle4"/>
    <dgm:cxn modelId="{101ADC7A-E40A-40C3-AAAC-99C5FAB03FE6}" type="presOf" srcId="{FBEBF9C1-4554-46DA-9D17-AB9DA59D8CE9}" destId="{93F860CF-2ED7-4460-9A1C-B40F6EBD6FC0}" srcOrd="0" destOrd="0" presId="urn:microsoft.com/office/officeart/2005/8/layout/cycle4"/>
    <dgm:cxn modelId="{279E7086-FCAC-4CD2-8486-28A034B0D788}" type="presOf" srcId="{C7B04923-7F40-4BF6-A22C-0204133424CD}" destId="{99CD6526-28D4-4EE2-874A-FADF15F87BE7}" srcOrd="0" destOrd="0" presId="urn:microsoft.com/office/officeart/2005/8/layout/cycle4"/>
    <dgm:cxn modelId="{BFC9C39E-853A-41BA-8803-B0F4A86C1E2C}" srcId="{C7B04923-7F40-4BF6-A22C-0204133424CD}" destId="{FBEBF9C1-4554-46DA-9D17-AB9DA59D8CE9}" srcOrd="3" destOrd="0" parTransId="{81BC03DC-8CC9-48C3-B686-73587DC563D0}" sibTransId="{83A2E18E-4AFE-4C4B-8A9C-EA49C0334C29}"/>
    <dgm:cxn modelId="{8A24CF9E-F585-422E-988B-6D6C93497814}" srcId="{51E9F2BD-8ACF-4AF9-A323-FEDE244747ED}" destId="{5C2A3D4B-F140-42EA-AEF4-F0BBE47DCC7F}" srcOrd="1" destOrd="0" parTransId="{23AA2A07-5E73-485A-B623-10FC863267CA}" sibTransId="{466F8570-AB7E-47D2-A597-0F2D4649813F}"/>
    <dgm:cxn modelId="{88EC2DA0-8BB2-4C65-AFD8-AC8BBEB15648}" type="presOf" srcId="{5C2A3D4B-F140-42EA-AEF4-F0BBE47DCC7F}" destId="{F5DFAA80-8835-483A-A276-254B0EAB3878}" srcOrd="0" destOrd="1" presId="urn:microsoft.com/office/officeart/2005/8/layout/cycle4"/>
    <dgm:cxn modelId="{67D9DFA6-4F8A-410E-A25F-ED6F16C9D158}" srcId="{44656505-6531-4CAB-A3B4-4F4B58815717}" destId="{19961231-205A-4F75-9B30-7F89EA447EEA}" srcOrd="0" destOrd="0" parTransId="{1AF172FD-1C05-449D-BBAD-92302FCEF311}" sibTransId="{1751ADF8-19F7-469F-AC3F-8ED0A7E6E0C8}"/>
    <dgm:cxn modelId="{DE2B85AC-8D35-484A-9C2E-E9C7B708E9EB}" type="presOf" srcId="{19961231-205A-4F75-9B30-7F89EA447EEA}" destId="{748C35DE-F4D5-445A-9A44-90DB22E3BEF0}" srcOrd="0" destOrd="0" presId="urn:microsoft.com/office/officeart/2005/8/layout/cycle4"/>
    <dgm:cxn modelId="{8BADB6B2-42CC-4025-ADAE-965F9468B8E4}" type="presOf" srcId="{5293A64F-98BF-466E-A61E-DC9C487AD0E7}" destId="{3AAEDC45-4F0F-49FD-A810-F91991D8DDA3}" srcOrd="1" destOrd="0" presId="urn:microsoft.com/office/officeart/2005/8/layout/cycle4"/>
    <dgm:cxn modelId="{50945AB9-5150-42A5-A180-B01F68418D40}" type="presOf" srcId="{5293A64F-98BF-466E-A61E-DC9C487AD0E7}" destId="{A6DE1047-7048-4DB8-BDD1-B09416441172}" srcOrd="0" destOrd="0" presId="urn:microsoft.com/office/officeart/2005/8/layout/cycle4"/>
    <dgm:cxn modelId="{D44362D4-539E-4561-AD9A-0DB05F3FAB03}" type="presOf" srcId="{F2FB1841-6306-469B-9BFF-842C36594826}" destId="{26824AFB-882E-40B4-81DA-31DD393CDD65}" srcOrd="0" destOrd="0" presId="urn:microsoft.com/office/officeart/2005/8/layout/cycle4"/>
    <dgm:cxn modelId="{53EF46FC-34E4-47C4-92BA-031778ECA3D5}" type="presOf" srcId="{4292DA7F-945F-4EBB-850D-E5B2CDDBA223}" destId="{7D8FB0AD-5C49-4A24-AAE1-71257927E886}" srcOrd="1" destOrd="2" presId="urn:microsoft.com/office/officeart/2005/8/layout/cycle4"/>
    <dgm:cxn modelId="{FA411A23-0050-43DB-BD40-03789572DABE}" type="presParOf" srcId="{99CD6526-28D4-4EE2-874A-FADF15F87BE7}" destId="{1EF3B141-7895-406D-BABE-600C3653E1A4}" srcOrd="0" destOrd="0" presId="urn:microsoft.com/office/officeart/2005/8/layout/cycle4"/>
    <dgm:cxn modelId="{CF6A5927-5BD3-42B6-892D-7DA58904573C}" type="presParOf" srcId="{1EF3B141-7895-406D-BABE-600C3653E1A4}" destId="{7CDF3C15-7E98-4684-8A73-79AEE66538E5}" srcOrd="0" destOrd="0" presId="urn:microsoft.com/office/officeart/2005/8/layout/cycle4"/>
    <dgm:cxn modelId="{ED8A31EC-96BF-4B60-BDEF-883E93A1A660}" type="presParOf" srcId="{7CDF3C15-7E98-4684-8A73-79AEE66538E5}" destId="{F5DFAA80-8835-483A-A276-254B0EAB3878}" srcOrd="0" destOrd="0" presId="urn:microsoft.com/office/officeart/2005/8/layout/cycle4"/>
    <dgm:cxn modelId="{055D28DC-0C61-4132-8A55-C2909899173C}" type="presParOf" srcId="{7CDF3C15-7E98-4684-8A73-79AEE66538E5}" destId="{DB920A62-7646-4954-9D27-170E8E9A836C}" srcOrd="1" destOrd="0" presId="urn:microsoft.com/office/officeart/2005/8/layout/cycle4"/>
    <dgm:cxn modelId="{66A0AA60-561F-4E9B-A295-A02B7FE33DFB}" type="presParOf" srcId="{1EF3B141-7895-406D-BABE-600C3653E1A4}" destId="{828886D9-68D8-49CE-B4CC-C3EE258C0B5D}" srcOrd="1" destOrd="0" presId="urn:microsoft.com/office/officeart/2005/8/layout/cycle4"/>
    <dgm:cxn modelId="{CDB4BEC4-DDCE-4DC7-BC0A-691F2FA65FF6}" type="presParOf" srcId="{828886D9-68D8-49CE-B4CC-C3EE258C0B5D}" destId="{748C35DE-F4D5-445A-9A44-90DB22E3BEF0}" srcOrd="0" destOrd="0" presId="urn:microsoft.com/office/officeart/2005/8/layout/cycle4"/>
    <dgm:cxn modelId="{FF9BE83F-E250-4751-8F00-8062E2DDF052}" type="presParOf" srcId="{828886D9-68D8-49CE-B4CC-C3EE258C0B5D}" destId="{A18E9032-8436-4136-A7A1-70EB47F7F53C}" srcOrd="1" destOrd="0" presId="urn:microsoft.com/office/officeart/2005/8/layout/cycle4"/>
    <dgm:cxn modelId="{FFA2FB12-2E1A-44E6-8CBF-1C4A835CF477}" type="presParOf" srcId="{1EF3B141-7895-406D-BABE-600C3653E1A4}" destId="{CCE69A85-21FE-4805-85D7-34EC490BB2EF}" srcOrd="2" destOrd="0" presId="urn:microsoft.com/office/officeart/2005/8/layout/cycle4"/>
    <dgm:cxn modelId="{C33E5476-273D-4EBE-B384-DBA8FF31EDE4}" type="presParOf" srcId="{CCE69A85-21FE-4805-85D7-34EC490BB2EF}" destId="{26824AFB-882E-40B4-81DA-31DD393CDD65}" srcOrd="0" destOrd="0" presId="urn:microsoft.com/office/officeart/2005/8/layout/cycle4"/>
    <dgm:cxn modelId="{BA19E56F-5645-45E1-BB2C-D220F314DCD0}" type="presParOf" srcId="{CCE69A85-21FE-4805-85D7-34EC490BB2EF}" destId="{7D8FB0AD-5C49-4A24-AAE1-71257927E886}" srcOrd="1" destOrd="0" presId="urn:microsoft.com/office/officeart/2005/8/layout/cycle4"/>
    <dgm:cxn modelId="{AF4A5EA7-EF2C-469F-8845-ABFA8E47DBF7}" type="presParOf" srcId="{1EF3B141-7895-406D-BABE-600C3653E1A4}" destId="{A172B166-2807-453F-B698-DF22069354FC}" srcOrd="3" destOrd="0" presId="urn:microsoft.com/office/officeart/2005/8/layout/cycle4"/>
    <dgm:cxn modelId="{25069D42-81B8-49F6-B57F-65A0020E629B}" type="presParOf" srcId="{A172B166-2807-453F-B698-DF22069354FC}" destId="{A6DE1047-7048-4DB8-BDD1-B09416441172}" srcOrd="0" destOrd="0" presId="urn:microsoft.com/office/officeart/2005/8/layout/cycle4"/>
    <dgm:cxn modelId="{FD17F041-1EA4-4F08-83C3-1307A8DDBB01}" type="presParOf" srcId="{A172B166-2807-453F-B698-DF22069354FC}" destId="{3AAEDC45-4F0F-49FD-A810-F91991D8DDA3}" srcOrd="1" destOrd="0" presId="urn:microsoft.com/office/officeart/2005/8/layout/cycle4"/>
    <dgm:cxn modelId="{0E89E125-159A-4101-B8FD-1877FAADAEF0}" type="presParOf" srcId="{1EF3B141-7895-406D-BABE-600C3653E1A4}" destId="{9C18AFC1-6A52-40E8-9CF2-BE680F018010}" srcOrd="4" destOrd="0" presId="urn:microsoft.com/office/officeart/2005/8/layout/cycle4"/>
    <dgm:cxn modelId="{B0538436-6482-4854-BE70-E97C9E8E99F0}" type="presParOf" srcId="{99CD6526-28D4-4EE2-874A-FADF15F87BE7}" destId="{5F8D332E-3529-44EB-AADE-18DD31C6321E}" srcOrd="1" destOrd="0" presId="urn:microsoft.com/office/officeart/2005/8/layout/cycle4"/>
    <dgm:cxn modelId="{D2014998-10D6-481F-B599-5C158EA30628}" type="presParOf" srcId="{5F8D332E-3529-44EB-AADE-18DD31C6321E}" destId="{49137D0F-BF95-4A5B-A569-AD339E58DE34}" srcOrd="0" destOrd="0" presId="urn:microsoft.com/office/officeart/2005/8/layout/cycle4"/>
    <dgm:cxn modelId="{A12DAD1E-BF09-4426-9FC9-ADC7C2397474}" type="presParOf" srcId="{5F8D332E-3529-44EB-AADE-18DD31C6321E}" destId="{E3F3C37E-3370-40D4-A2CE-38EFEFA3AB48}" srcOrd="1" destOrd="0" presId="urn:microsoft.com/office/officeart/2005/8/layout/cycle4"/>
    <dgm:cxn modelId="{1A59BB6A-EC79-40B9-B4CD-DA7A9FC84010}" type="presParOf" srcId="{5F8D332E-3529-44EB-AADE-18DD31C6321E}" destId="{D4C14D26-F5C5-415C-AE58-7DB8C9EEFF39}" srcOrd="2" destOrd="0" presId="urn:microsoft.com/office/officeart/2005/8/layout/cycle4"/>
    <dgm:cxn modelId="{974E2122-5C9E-4A4A-99A2-10D195F6A423}" type="presParOf" srcId="{5F8D332E-3529-44EB-AADE-18DD31C6321E}" destId="{93F860CF-2ED7-4460-9A1C-B40F6EBD6FC0}" srcOrd="3" destOrd="0" presId="urn:microsoft.com/office/officeart/2005/8/layout/cycle4"/>
    <dgm:cxn modelId="{473E4574-A59A-4774-BB89-E45C348EC712}" type="presParOf" srcId="{5F8D332E-3529-44EB-AADE-18DD31C6321E}" destId="{47044743-5B05-4A5C-AF45-D7185CD09EB6}" srcOrd="4" destOrd="0" presId="urn:microsoft.com/office/officeart/2005/8/layout/cycle4"/>
    <dgm:cxn modelId="{ACB9E7ED-C4EB-4A2D-9FDA-6ADD21788CA9}" type="presParOf" srcId="{99CD6526-28D4-4EE2-874A-FADF15F87BE7}" destId="{E791FCC8-51A2-4B04-8FCD-4A666EC7803A}" srcOrd="2" destOrd="0" presId="urn:microsoft.com/office/officeart/2005/8/layout/cycle4"/>
    <dgm:cxn modelId="{5F0F9E58-1746-4873-B4D1-821D80EA9A08}" type="presParOf" srcId="{99CD6526-28D4-4EE2-874A-FADF15F87BE7}" destId="{B6216A81-3B60-438F-BABD-2ADDCA1C113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B04923-7F40-4BF6-A22C-0204133424CD}" type="doc">
      <dgm:prSet loTypeId="urn:microsoft.com/office/officeart/2005/8/layout/cycle4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1E9F2BD-8ACF-4AF9-A323-FEDE244747ED}">
      <dgm:prSet phldrT="[Text]"/>
      <dgm:spPr/>
      <dgm:t>
        <a:bodyPr/>
        <a:lstStyle/>
        <a:p>
          <a:r>
            <a:rPr lang="en-US" dirty="0"/>
            <a:t>Fall</a:t>
          </a:r>
        </a:p>
      </dgm:t>
    </dgm:pt>
    <dgm:pt modelId="{74DCADFE-3807-4E9F-B532-116EB04E73BB}" type="parTrans" cxnId="{2240B715-D80C-46B1-BA4E-0877266FD28B}">
      <dgm:prSet/>
      <dgm:spPr/>
      <dgm:t>
        <a:bodyPr/>
        <a:lstStyle/>
        <a:p>
          <a:endParaRPr lang="en-US"/>
        </a:p>
      </dgm:t>
    </dgm:pt>
    <dgm:pt modelId="{2D50B92C-A141-408A-BEEA-A49583AC859D}" type="sibTrans" cxnId="{2240B715-D80C-46B1-BA4E-0877266FD28B}">
      <dgm:prSet/>
      <dgm:spPr/>
      <dgm:t>
        <a:bodyPr/>
        <a:lstStyle/>
        <a:p>
          <a:endParaRPr lang="en-US"/>
        </a:p>
      </dgm:t>
    </dgm:pt>
    <dgm:pt modelId="{FF87D4EA-74A7-4F7E-B13A-009C725745D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Research</a:t>
          </a:r>
        </a:p>
      </dgm:t>
    </dgm:pt>
    <dgm:pt modelId="{5C7BA582-8B8E-449F-A5A1-9FA67D23671D}" type="parTrans" cxnId="{BDF55B50-5A3C-4946-A341-F56DA7FF219D}">
      <dgm:prSet/>
      <dgm:spPr/>
      <dgm:t>
        <a:bodyPr/>
        <a:lstStyle/>
        <a:p>
          <a:endParaRPr lang="en-US"/>
        </a:p>
      </dgm:t>
    </dgm:pt>
    <dgm:pt modelId="{EA4BF38B-9345-4FD9-AE03-A08A96E5087F}" type="sibTrans" cxnId="{BDF55B50-5A3C-4946-A341-F56DA7FF219D}">
      <dgm:prSet/>
      <dgm:spPr/>
      <dgm:t>
        <a:bodyPr/>
        <a:lstStyle/>
        <a:p>
          <a:endParaRPr lang="en-US"/>
        </a:p>
      </dgm:t>
    </dgm:pt>
    <dgm:pt modelId="{44656505-6531-4CAB-A3B4-4F4B58815717}">
      <dgm:prSet phldrT="[Text]"/>
      <dgm:spPr/>
      <dgm:t>
        <a:bodyPr/>
        <a:lstStyle/>
        <a:p>
          <a:r>
            <a:rPr lang="en-US" dirty="0"/>
            <a:t>Summer</a:t>
          </a:r>
        </a:p>
      </dgm:t>
    </dgm:pt>
    <dgm:pt modelId="{E149757F-8440-4285-80BA-6F1109477AB9}" type="parTrans" cxnId="{D028ED66-4D53-4C4B-B034-249AC39D61E3}">
      <dgm:prSet/>
      <dgm:spPr/>
      <dgm:t>
        <a:bodyPr/>
        <a:lstStyle/>
        <a:p>
          <a:endParaRPr lang="en-US"/>
        </a:p>
      </dgm:t>
    </dgm:pt>
    <dgm:pt modelId="{B369B13F-108E-4603-B4F4-F8EC4EE68255}" type="sibTrans" cxnId="{D028ED66-4D53-4C4B-B034-249AC39D61E3}">
      <dgm:prSet/>
      <dgm:spPr/>
      <dgm:t>
        <a:bodyPr/>
        <a:lstStyle/>
        <a:p>
          <a:endParaRPr lang="en-US"/>
        </a:p>
      </dgm:t>
    </dgm:pt>
    <dgm:pt modelId="{19961231-205A-4F75-9B30-7F89EA447EE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Graduate </a:t>
          </a:r>
        </a:p>
      </dgm:t>
    </dgm:pt>
    <dgm:pt modelId="{1AF172FD-1C05-449D-BBAD-92302FCEF311}" type="parTrans" cxnId="{67D9DFA6-4F8A-410E-A25F-ED6F16C9D158}">
      <dgm:prSet/>
      <dgm:spPr/>
      <dgm:t>
        <a:bodyPr/>
        <a:lstStyle/>
        <a:p>
          <a:endParaRPr lang="en-US"/>
        </a:p>
      </dgm:t>
    </dgm:pt>
    <dgm:pt modelId="{1751ADF8-19F7-469F-AC3F-8ED0A7E6E0C8}" type="sibTrans" cxnId="{67D9DFA6-4F8A-410E-A25F-ED6F16C9D158}">
      <dgm:prSet/>
      <dgm:spPr/>
      <dgm:t>
        <a:bodyPr/>
        <a:lstStyle/>
        <a:p>
          <a:endParaRPr lang="en-US"/>
        </a:p>
      </dgm:t>
    </dgm:pt>
    <dgm:pt modelId="{EBBA7F14-2C8A-4DFE-B7CA-7B08492598BE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19411ACF-9BD9-40E4-8103-4D3F7C491242}" type="parTrans" cxnId="{47B6A045-6567-4D13-B315-DC5905D0DF2C}">
      <dgm:prSet/>
      <dgm:spPr/>
      <dgm:t>
        <a:bodyPr/>
        <a:lstStyle/>
        <a:p>
          <a:endParaRPr lang="en-US"/>
        </a:p>
      </dgm:t>
    </dgm:pt>
    <dgm:pt modelId="{35A9C2F6-D9F5-46F5-9CF6-D6DCAB952709}" type="sibTrans" cxnId="{47B6A045-6567-4D13-B315-DC5905D0DF2C}">
      <dgm:prSet/>
      <dgm:spPr/>
      <dgm:t>
        <a:bodyPr/>
        <a:lstStyle/>
        <a:p>
          <a:endParaRPr lang="en-US"/>
        </a:p>
      </dgm:t>
    </dgm:pt>
    <dgm:pt modelId="{F2FB1841-6306-469B-9BFF-842C3659482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Visits and updates</a:t>
          </a:r>
        </a:p>
      </dgm:t>
    </dgm:pt>
    <dgm:pt modelId="{A1B326F3-EDB4-4660-BBE1-DDAC063B4D78}" type="parTrans" cxnId="{CC63F743-0076-41A0-951E-63924D6F4A46}">
      <dgm:prSet/>
      <dgm:spPr/>
      <dgm:t>
        <a:bodyPr/>
        <a:lstStyle/>
        <a:p>
          <a:endParaRPr lang="en-US"/>
        </a:p>
      </dgm:t>
    </dgm:pt>
    <dgm:pt modelId="{D58A9321-27C3-4A53-9BB1-DC2D4917C68B}" type="sibTrans" cxnId="{CC63F743-0076-41A0-951E-63924D6F4A46}">
      <dgm:prSet/>
      <dgm:spPr/>
      <dgm:t>
        <a:bodyPr/>
        <a:lstStyle/>
        <a:p>
          <a:endParaRPr lang="en-US"/>
        </a:p>
      </dgm:t>
    </dgm:pt>
    <dgm:pt modelId="{FBEBF9C1-4554-46DA-9D17-AB9DA59D8CE9}">
      <dgm:prSet phldrT="[Text]"/>
      <dgm:spPr/>
      <dgm:t>
        <a:bodyPr/>
        <a:lstStyle/>
        <a:p>
          <a:r>
            <a:rPr lang="en-US" dirty="0"/>
            <a:t>Winter</a:t>
          </a:r>
        </a:p>
      </dgm:t>
    </dgm:pt>
    <dgm:pt modelId="{81BC03DC-8CC9-48C3-B686-73587DC563D0}" type="parTrans" cxnId="{BFC9C39E-853A-41BA-8803-B0F4A86C1E2C}">
      <dgm:prSet/>
      <dgm:spPr/>
      <dgm:t>
        <a:bodyPr/>
        <a:lstStyle/>
        <a:p>
          <a:endParaRPr lang="en-US"/>
        </a:p>
      </dgm:t>
    </dgm:pt>
    <dgm:pt modelId="{83A2E18E-4AFE-4C4B-8A9C-EA49C0334C29}" type="sibTrans" cxnId="{BFC9C39E-853A-41BA-8803-B0F4A86C1E2C}">
      <dgm:prSet/>
      <dgm:spPr/>
      <dgm:t>
        <a:bodyPr/>
        <a:lstStyle/>
        <a:p>
          <a:endParaRPr lang="en-US"/>
        </a:p>
      </dgm:t>
    </dgm:pt>
    <dgm:pt modelId="{5C2A3D4B-F140-42EA-AEF4-F0BBE47DCC7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Develop Grad application</a:t>
          </a:r>
        </a:p>
      </dgm:t>
    </dgm:pt>
    <dgm:pt modelId="{23AA2A07-5E73-485A-B623-10FC863267CA}" type="parTrans" cxnId="{8A24CF9E-F585-422E-988B-6D6C93497814}">
      <dgm:prSet/>
      <dgm:spPr/>
      <dgm:t>
        <a:bodyPr/>
        <a:lstStyle/>
        <a:p>
          <a:endParaRPr lang="en-US"/>
        </a:p>
      </dgm:t>
    </dgm:pt>
    <dgm:pt modelId="{466F8570-AB7E-47D2-A597-0F2D4649813F}" type="sibTrans" cxnId="{8A24CF9E-F585-422E-988B-6D6C93497814}">
      <dgm:prSet/>
      <dgm:spPr/>
      <dgm:t>
        <a:bodyPr/>
        <a:lstStyle/>
        <a:p>
          <a:endParaRPr lang="en-US"/>
        </a:p>
      </dgm:t>
    </dgm:pt>
    <dgm:pt modelId="{5293A64F-98BF-466E-A61E-DC9C487AD0E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Application submission</a:t>
          </a:r>
        </a:p>
      </dgm:t>
    </dgm:pt>
    <dgm:pt modelId="{D409B786-3D68-48B3-88D9-A05FBCAF1719}" type="sibTrans" cxnId="{EE8CE825-5A06-4068-A957-A74C243FDFF4}">
      <dgm:prSet/>
      <dgm:spPr/>
      <dgm:t>
        <a:bodyPr/>
        <a:lstStyle/>
        <a:p>
          <a:endParaRPr lang="en-US"/>
        </a:p>
      </dgm:t>
    </dgm:pt>
    <dgm:pt modelId="{52B1978F-1B0C-4D8B-8BB2-AF526A569F58}" type="parTrans" cxnId="{EE8CE825-5A06-4068-A957-A74C243FDFF4}">
      <dgm:prSet/>
      <dgm:spPr/>
      <dgm:t>
        <a:bodyPr/>
        <a:lstStyle/>
        <a:p>
          <a:endParaRPr lang="en-US"/>
        </a:p>
      </dgm:t>
    </dgm:pt>
    <dgm:pt modelId="{ED5A9200-4C66-463D-A0F7-2ABFA03F75E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Scholarship</a:t>
          </a:r>
        </a:p>
      </dgm:t>
    </dgm:pt>
    <dgm:pt modelId="{D5A7F613-297A-4D25-9EBA-3E4A276B7F6F}" type="parTrans" cxnId="{F5D48CCB-D121-448F-851F-55044204FC6F}">
      <dgm:prSet/>
      <dgm:spPr/>
      <dgm:t>
        <a:bodyPr/>
        <a:lstStyle/>
        <a:p>
          <a:endParaRPr lang="en-US"/>
        </a:p>
      </dgm:t>
    </dgm:pt>
    <dgm:pt modelId="{1FB887B6-246D-41D4-99A4-83DA4C4A59C1}" type="sibTrans" cxnId="{F5D48CCB-D121-448F-851F-55044204FC6F}">
      <dgm:prSet/>
      <dgm:spPr/>
      <dgm:t>
        <a:bodyPr/>
        <a:lstStyle/>
        <a:p>
          <a:endParaRPr lang="en-US"/>
        </a:p>
      </dgm:t>
    </dgm:pt>
    <dgm:pt modelId="{6B74B55D-A16D-48B6-AE80-78532A56B1C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Acceptance</a:t>
          </a:r>
        </a:p>
      </dgm:t>
    </dgm:pt>
    <dgm:pt modelId="{3B7DC193-8D7C-4257-9456-ADD45F9A298C}" type="parTrans" cxnId="{AE8EFD15-804C-4D9C-A5F7-BACF02A77D42}">
      <dgm:prSet/>
      <dgm:spPr/>
      <dgm:t>
        <a:bodyPr/>
        <a:lstStyle/>
        <a:p>
          <a:endParaRPr lang="en-US"/>
        </a:p>
      </dgm:t>
    </dgm:pt>
    <dgm:pt modelId="{1A83583A-D924-450F-92F7-F68CFEA25968}" type="sibTrans" cxnId="{AE8EFD15-804C-4D9C-A5F7-BACF02A77D42}">
      <dgm:prSet/>
      <dgm:spPr/>
      <dgm:t>
        <a:bodyPr/>
        <a:lstStyle/>
        <a:p>
          <a:endParaRPr lang="en-US"/>
        </a:p>
      </dgm:t>
    </dgm:pt>
    <dgm:pt modelId="{99CD6526-28D4-4EE2-874A-FADF15F87BE7}" type="pres">
      <dgm:prSet presAssocID="{C7B04923-7F40-4BF6-A22C-0204133424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EF3B141-7895-406D-BABE-600C3653E1A4}" type="pres">
      <dgm:prSet presAssocID="{C7B04923-7F40-4BF6-A22C-0204133424CD}" presName="children" presStyleCnt="0"/>
      <dgm:spPr/>
    </dgm:pt>
    <dgm:pt modelId="{7CDF3C15-7E98-4684-8A73-79AEE66538E5}" type="pres">
      <dgm:prSet presAssocID="{C7B04923-7F40-4BF6-A22C-0204133424CD}" presName="child1group" presStyleCnt="0"/>
      <dgm:spPr/>
    </dgm:pt>
    <dgm:pt modelId="{F5DFAA80-8835-483A-A276-254B0EAB3878}" type="pres">
      <dgm:prSet presAssocID="{C7B04923-7F40-4BF6-A22C-0204133424CD}" presName="child1" presStyleLbl="bgAcc1" presStyleIdx="0" presStyleCnt="4"/>
      <dgm:spPr/>
    </dgm:pt>
    <dgm:pt modelId="{DB920A62-7646-4954-9D27-170E8E9A836C}" type="pres">
      <dgm:prSet presAssocID="{C7B04923-7F40-4BF6-A22C-0204133424CD}" presName="child1Text" presStyleLbl="bgAcc1" presStyleIdx="0" presStyleCnt="4">
        <dgm:presLayoutVars>
          <dgm:bulletEnabled val="1"/>
        </dgm:presLayoutVars>
      </dgm:prSet>
      <dgm:spPr/>
    </dgm:pt>
    <dgm:pt modelId="{828886D9-68D8-49CE-B4CC-C3EE258C0B5D}" type="pres">
      <dgm:prSet presAssocID="{C7B04923-7F40-4BF6-A22C-0204133424CD}" presName="child2group" presStyleCnt="0"/>
      <dgm:spPr/>
    </dgm:pt>
    <dgm:pt modelId="{748C35DE-F4D5-445A-9A44-90DB22E3BEF0}" type="pres">
      <dgm:prSet presAssocID="{C7B04923-7F40-4BF6-A22C-0204133424CD}" presName="child2" presStyleLbl="bgAcc1" presStyleIdx="1" presStyleCnt="4"/>
      <dgm:spPr/>
    </dgm:pt>
    <dgm:pt modelId="{A18E9032-8436-4136-A7A1-70EB47F7F53C}" type="pres">
      <dgm:prSet presAssocID="{C7B04923-7F40-4BF6-A22C-0204133424CD}" presName="child2Text" presStyleLbl="bgAcc1" presStyleIdx="1" presStyleCnt="4">
        <dgm:presLayoutVars>
          <dgm:bulletEnabled val="1"/>
        </dgm:presLayoutVars>
      </dgm:prSet>
      <dgm:spPr/>
    </dgm:pt>
    <dgm:pt modelId="{1FA3D0E2-16FB-43C3-8534-2A5EC1483127}" type="pres">
      <dgm:prSet presAssocID="{C7B04923-7F40-4BF6-A22C-0204133424CD}" presName="child3group" presStyleCnt="0"/>
      <dgm:spPr/>
    </dgm:pt>
    <dgm:pt modelId="{58FC3CD1-EFB0-4143-A78C-467AADCE575D}" type="pres">
      <dgm:prSet presAssocID="{C7B04923-7F40-4BF6-A22C-0204133424CD}" presName="child3" presStyleLbl="bgAcc1" presStyleIdx="2" presStyleCnt="4"/>
      <dgm:spPr/>
    </dgm:pt>
    <dgm:pt modelId="{97BA7DC2-EA8C-4F21-B3BE-F068E69C3E75}" type="pres">
      <dgm:prSet presAssocID="{C7B04923-7F40-4BF6-A22C-0204133424CD}" presName="child3Text" presStyleLbl="bgAcc1" presStyleIdx="2" presStyleCnt="4">
        <dgm:presLayoutVars>
          <dgm:bulletEnabled val="1"/>
        </dgm:presLayoutVars>
      </dgm:prSet>
      <dgm:spPr/>
    </dgm:pt>
    <dgm:pt modelId="{A172B166-2807-453F-B698-DF22069354FC}" type="pres">
      <dgm:prSet presAssocID="{C7B04923-7F40-4BF6-A22C-0204133424CD}" presName="child4group" presStyleCnt="0"/>
      <dgm:spPr/>
    </dgm:pt>
    <dgm:pt modelId="{A6DE1047-7048-4DB8-BDD1-B09416441172}" type="pres">
      <dgm:prSet presAssocID="{C7B04923-7F40-4BF6-A22C-0204133424CD}" presName="child4" presStyleLbl="bgAcc1" presStyleIdx="3" presStyleCnt="4"/>
      <dgm:spPr/>
    </dgm:pt>
    <dgm:pt modelId="{3AAEDC45-4F0F-49FD-A810-F91991D8DDA3}" type="pres">
      <dgm:prSet presAssocID="{C7B04923-7F40-4BF6-A22C-0204133424CD}" presName="child4Text" presStyleLbl="bgAcc1" presStyleIdx="3" presStyleCnt="4">
        <dgm:presLayoutVars>
          <dgm:bulletEnabled val="1"/>
        </dgm:presLayoutVars>
      </dgm:prSet>
      <dgm:spPr/>
    </dgm:pt>
    <dgm:pt modelId="{9C18AFC1-6A52-40E8-9CF2-BE680F018010}" type="pres">
      <dgm:prSet presAssocID="{C7B04923-7F40-4BF6-A22C-0204133424CD}" presName="childPlaceholder" presStyleCnt="0"/>
      <dgm:spPr/>
    </dgm:pt>
    <dgm:pt modelId="{5F8D332E-3529-44EB-AADE-18DD31C6321E}" type="pres">
      <dgm:prSet presAssocID="{C7B04923-7F40-4BF6-A22C-0204133424CD}" presName="circle" presStyleCnt="0"/>
      <dgm:spPr/>
    </dgm:pt>
    <dgm:pt modelId="{49137D0F-BF95-4A5B-A569-AD339E58DE34}" type="pres">
      <dgm:prSet presAssocID="{C7B04923-7F40-4BF6-A22C-0204133424C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3F3C37E-3370-40D4-A2CE-38EFEFA3AB48}" type="pres">
      <dgm:prSet presAssocID="{C7B04923-7F40-4BF6-A22C-0204133424C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4C14D26-F5C5-415C-AE58-7DB8C9EEFF39}" type="pres">
      <dgm:prSet presAssocID="{C7B04923-7F40-4BF6-A22C-0204133424C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3F860CF-2ED7-4460-9A1C-B40F6EBD6FC0}" type="pres">
      <dgm:prSet presAssocID="{C7B04923-7F40-4BF6-A22C-0204133424C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47044743-5B05-4A5C-AF45-D7185CD09EB6}" type="pres">
      <dgm:prSet presAssocID="{C7B04923-7F40-4BF6-A22C-0204133424CD}" presName="quadrantPlaceholder" presStyleCnt="0"/>
      <dgm:spPr/>
    </dgm:pt>
    <dgm:pt modelId="{E791FCC8-51A2-4B04-8FCD-4A666EC7803A}" type="pres">
      <dgm:prSet presAssocID="{C7B04923-7F40-4BF6-A22C-0204133424CD}" presName="center1" presStyleLbl="fgShp" presStyleIdx="0" presStyleCnt="2" custFlipHor="1"/>
      <dgm:spPr/>
    </dgm:pt>
    <dgm:pt modelId="{B6216A81-3B60-438F-BABD-2ADDCA1C113A}" type="pres">
      <dgm:prSet presAssocID="{C7B04923-7F40-4BF6-A22C-0204133424CD}" presName="center2" presStyleLbl="fgShp" presStyleIdx="1" presStyleCnt="2" custFlipHor="1"/>
      <dgm:spPr/>
    </dgm:pt>
  </dgm:ptLst>
  <dgm:cxnLst>
    <dgm:cxn modelId="{2240B715-D80C-46B1-BA4E-0877266FD28B}" srcId="{C7B04923-7F40-4BF6-A22C-0204133424CD}" destId="{51E9F2BD-8ACF-4AF9-A323-FEDE244747ED}" srcOrd="0" destOrd="0" parTransId="{74DCADFE-3807-4E9F-B532-116EB04E73BB}" sibTransId="{2D50B92C-A141-408A-BEEA-A49583AC859D}"/>
    <dgm:cxn modelId="{AE8EFD15-804C-4D9C-A5F7-BACF02A77D42}" srcId="{EBBA7F14-2C8A-4DFE-B7CA-7B08492598BE}" destId="{6B74B55D-A16D-48B6-AE80-78532A56B1C7}" srcOrd="1" destOrd="0" parTransId="{3B7DC193-8D7C-4257-9456-ADD45F9A298C}" sibTransId="{1A83583A-D924-450F-92F7-F68CFEA25968}"/>
    <dgm:cxn modelId="{EE8CE825-5A06-4068-A957-A74C243FDFF4}" srcId="{FBEBF9C1-4554-46DA-9D17-AB9DA59D8CE9}" destId="{5293A64F-98BF-466E-A61E-DC9C487AD0E7}" srcOrd="0" destOrd="0" parTransId="{52B1978F-1B0C-4D8B-8BB2-AF526A569F58}" sibTransId="{D409B786-3D68-48B3-88D9-A05FBCAF1719}"/>
    <dgm:cxn modelId="{C552FB26-A1A8-43FF-B2F8-447AD8DE6D32}" type="presOf" srcId="{44656505-6531-4CAB-A3B4-4F4B58815717}" destId="{E3F3C37E-3370-40D4-A2CE-38EFEFA3AB48}" srcOrd="0" destOrd="0" presId="urn:microsoft.com/office/officeart/2005/8/layout/cycle4"/>
    <dgm:cxn modelId="{FA950829-DCA9-4F35-A616-9A6C8851C0B3}" type="presOf" srcId="{5C2A3D4B-F140-42EA-AEF4-F0BBE47DCC7F}" destId="{F5DFAA80-8835-483A-A276-254B0EAB3878}" srcOrd="0" destOrd="1" presId="urn:microsoft.com/office/officeart/2005/8/layout/cycle4"/>
    <dgm:cxn modelId="{B2F78939-33FA-4858-A5BB-72BDB4D88C30}" type="presOf" srcId="{6B74B55D-A16D-48B6-AE80-78532A56B1C7}" destId="{58FC3CD1-EFB0-4143-A78C-467AADCE575D}" srcOrd="0" destOrd="1" presId="urn:microsoft.com/office/officeart/2005/8/layout/cycle4"/>
    <dgm:cxn modelId="{B1E1593D-58D6-4EFB-A1CB-3033B3C7E258}" type="presOf" srcId="{F2FB1841-6306-469B-9BFF-842C36594826}" destId="{58FC3CD1-EFB0-4143-A78C-467AADCE575D}" srcOrd="0" destOrd="0" presId="urn:microsoft.com/office/officeart/2005/8/layout/cycle4"/>
    <dgm:cxn modelId="{DFE5423E-2465-4E03-9E9A-AEE20B9AE540}" type="presOf" srcId="{51E9F2BD-8ACF-4AF9-A323-FEDE244747ED}" destId="{49137D0F-BF95-4A5B-A569-AD339E58DE34}" srcOrd="0" destOrd="0" presId="urn:microsoft.com/office/officeart/2005/8/layout/cycle4"/>
    <dgm:cxn modelId="{FCA7C163-9E41-4C9B-B960-4211FB0F81D3}" type="presOf" srcId="{6B74B55D-A16D-48B6-AE80-78532A56B1C7}" destId="{97BA7DC2-EA8C-4F21-B3BE-F068E69C3E75}" srcOrd="1" destOrd="1" presId="urn:microsoft.com/office/officeart/2005/8/layout/cycle4"/>
    <dgm:cxn modelId="{CC63F743-0076-41A0-951E-63924D6F4A46}" srcId="{EBBA7F14-2C8A-4DFE-B7CA-7B08492598BE}" destId="{F2FB1841-6306-469B-9BFF-842C36594826}" srcOrd="0" destOrd="0" parTransId="{A1B326F3-EDB4-4660-BBE1-DDAC063B4D78}" sibTransId="{D58A9321-27C3-4A53-9BB1-DC2D4917C68B}"/>
    <dgm:cxn modelId="{72708B64-D9B8-4F68-A7E3-6D8341B069A3}" type="presOf" srcId="{19961231-205A-4F75-9B30-7F89EA447EEA}" destId="{A18E9032-8436-4136-A7A1-70EB47F7F53C}" srcOrd="1" destOrd="0" presId="urn:microsoft.com/office/officeart/2005/8/layout/cycle4"/>
    <dgm:cxn modelId="{47B6A045-6567-4D13-B315-DC5905D0DF2C}" srcId="{C7B04923-7F40-4BF6-A22C-0204133424CD}" destId="{EBBA7F14-2C8A-4DFE-B7CA-7B08492598BE}" srcOrd="2" destOrd="0" parTransId="{19411ACF-9BD9-40E4-8103-4D3F7C491242}" sibTransId="{35A9C2F6-D9F5-46F5-9CF6-D6DCAB952709}"/>
    <dgm:cxn modelId="{D028ED66-4D53-4C4B-B034-249AC39D61E3}" srcId="{C7B04923-7F40-4BF6-A22C-0204133424CD}" destId="{44656505-6531-4CAB-A3B4-4F4B58815717}" srcOrd="1" destOrd="0" parTransId="{E149757F-8440-4285-80BA-6F1109477AB9}" sibTransId="{B369B13F-108E-4603-B4F4-F8EC4EE68255}"/>
    <dgm:cxn modelId="{5C2E314F-0D7E-432A-949E-3D57E5B5A63E}" type="presOf" srcId="{5293A64F-98BF-466E-A61E-DC9C487AD0E7}" destId="{3AAEDC45-4F0F-49FD-A810-F91991D8DDA3}" srcOrd="1" destOrd="0" presId="urn:microsoft.com/office/officeart/2005/8/layout/cycle4"/>
    <dgm:cxn modelId="{BDF55B50-5A3C-4946-A341-F56DA7FF219D}" srcId="{51E9F2BD-8ACF-4AF9-A323-FEDE244747ED}" destId="{FF87D4EA-74A7-4F7E-B13A-009C725745D4}" srcOrd="0" destOrd="0" parTransId="{5C7BA582-8B8E-449F-A5A1-9FA67D23671D}" sibTransId="{EA4BF38B-9345-4FD9-AE03-A08A96E5087F}"/>
    <dgm:cxn modelId="{6BB2FF76-922B-4FBB-AEEC-E5F80B4C1388}" type="presOf" srcId="{5293A64F-98BF-466E-A61E-DC9C487AD0E7}" destId="{A6DE1047-7048-4DB8-BDD1-B09416441172}" srcOrd="0" destOrd="0" presId="urn:microsoft.com/office/officeart/2005/8/layout/cycle4"/>
    <dgm:cxn modelId="{279E7086-FCAC-4CD2-8486-28A034B0D788}" type="presOf" srcId="{C7B04923-7F40-4BF6-A22C-0204133424CD}" destId="{99CD6526-28D4-4EE2-874A-FADF15F87BE7}" srcOrd="0" destOrd="0" presId="urn:microsoft.com/office/officeart/2005/8/layout/cycle4"/>
    <dgm:cxn modelId="{A17A568A-B690-4705-B06C-378471051748}" type="presOf" srcId="{ED5A9200-4C66-463D-A0F7-2ABFA03F75ED}" destId="{DB920A62-7646-4954-9D27-170E8E9A836C}" srcOrd="1" destOrd="2" presId="urn:microsoft.com/office/officeart/2005/8/layout/cycle4"/>
    <dgm:cxn modelId="{C796309D-AB9B-4F7F-A6D3-B825797EEC4E}" type="presOf" srcId="{F2FB1841-6306-469B-9BFF-842C36594826}" destId="{97BA7DC2-EA8C-4F21-B3BE-F068E69C3E75}" srcOrd="1" destOrd="0" presId="urn:microsoft.com/office/officeart/2005/8/layout/cycle4"/>
    <dgm:cxn modelId="{BFC9C39E-853A-41BA-8803-B0F4A86C1E2C}" srcId="{C7B04923-7F40-4BF6-A22C-0204133424CD}" destId="{FBEBF9C1-4554-46DA-9D17-AB9DA59D8CE9}" srcOrd="3" destOrd="0" parTransId="{81BC03DC-8CC9-48C3-B686-73587DC563D0}" sibTransId="{83A2E18E-4AFE-4C4B-8A9C-EA49C0334C29}"/>
    <dgm:cxn modelId="{8A24CF9E-F585-422E-988B-6D6C93497814}" srcId="{51E9F2BD-8ACF-4AF9-A323-FEDE244747ED}" destId="{5C2A3D4B-F140-42EA-AEF4-F0BBE47DCC7F}" srcOrd="1" destOrd="0" parTransId="{23AA2A07-5E73-485A-B623-10FC863267CA}" sibTransId="{466F8570-AB7E-47D2-A597-0F2D4649813F}"/>
    <dgm:cxn modelId="{67D9DFA6-4F8A-410E-A25F-ED6F16C9D158}" srcId="{44656505-6531-4CAB-A3B4-4F4B58815717}" destId="{19961231-205A-4F75-9B30-7F89EA447EEA}" srcOrd="0" destOrd="0" parTransId="{1AF172FD-1C05-449D-BBAD-92302FCEF311}" sibTransId="{1751ADF8-19F7-469F-AC3F-8ED0A7E6E0C8}"/>
    <dgm:cxn modelId="{BB0479AF-0BA4-4562-BAB3-02883D193EA3}" type="presOf" srcId="{5C2A3D4B-F140-42EA-AEF4-F0BBE47DCC7F}" destId="{DB920A62-7646-4954-9D27-170E8E9A836C}" srcOrd="1" destOrd="1" presId="urn:microsoft.com/office/officeart/2005/8/layout/cycle4"/>
    <dgm:cxn modelId="{46485BB0-08CA-4AEF-B85D-6865B5E28B7A}" type="presOf" srcId="{FBEBF9C1-4554-46DA-9D17-AB9DA59D8CE9}" destId="{93F860CF-2ED7-4460-9A1C-B40F6EBD6FC0}" srcOrd="0" destOrd="0" presId="urn:microsoft.com/office/officeart/2005/8/layout/cycle4"/>
    <dgm:cxn modelId="{E49D9BB9-205D-41A1-865B-9E5E01A2E6BE}" type="presOf" srcId="{EBBA7F14-2C8A-4DFE-B7CA-7B08492598BE}" destId="{D4C14D26-F5C5-415C-AE58-7DB8C9EEFF39}" srcOrd="0" destOrd="0" presId="urn:microsoft.com/office/officeart/2005/8/layout/cycle4"/>
    <dgm:cxn modelId="{82E3C0B9-F68E-4AD9-BDE6-F3F83E986906}" type="presOf" srcId="{FF87D4EA-74A7-4F7E-B13A-009C725745D4}" destId="{DB920A62-7646-4954-9D27-170E8E9A836C}" srcOrd="1" destOrd="0" presId="urn:microsoft.com/office/officeart/2005/8/layout/cycle4"/>
    <dgm:cxn modelId="{D4F81AC1-A05A-4E78-B82C-0D5B947A25F4}" type="presOf" srcId="{ED5A9200-4C66-463D-A0F7-2ABFA03F75ED}" destId="{F5DFAA80-8835-483A-A276-254B0EAB3878}" srcOrd="0" destOrd="2" presId="urn:microsoft.com/office/officeart/2005/8/layout/cycle4"/>
    <dgm:cxn modelId="{F5D48CCB-D121-448F-851F-55044204FC6F}" srcId="{51E9F2BD-8ACF-4AF9-A323-FEDE244747ED}" destId="{ED5A9200-4C66-463D-A0F7-2ABFA03F75ED}" srcOrd="2" destOrd="0" parTransId="{D5A7F613-297A-4D25-9EBA-3E4A276B7F6F}" sibTransId="{1FB887B6-246D-41D4-99A4-83DA4C4A59C1}"/>
    <dgm:cxn modelId="{20502DDC-8661-4617-B1A6-F0AF3F326DD9}" type="presOf" srcId="{19961231-205A-4F75-9B30-7F89EA447EEA}" destId="{748C35DE-F4D5-445A-9A44-90DB22E3BEF0}" srcOrd="0" destOrd="0" presId="urn:microsoft.com/office/officeart/2005/8/layout/cycle4"/>
    <dgm:cxn modelId="{9CC01FE7-4ADF-4A48-B82F-5A80D3816632}" type="presOf" srcId="{FF87D4EA-74A7-4F7E-B13A-009C725745D4}" destId="{F5DFAA80-8835-483A-A276-254B0EAB3878}" srcOrd="0" destOrd="0" presId="urn:microsoft.com/office/officeart/2005/8/layout/cycle4"/>
    <dgm:cxn modelId="{3EE8DBE2-AC31-4684-AF55-00240094CABB}" type="presParOf" srcId="{99CD6526-28D4-4EE2-874A-FADF15F87BE7}" destId="{1EF3B141-7895-406D-BABE-600C3653E1A4}" srcOrd="0" destOrd="0" presId="urn:microsoft.com/office/officeart/2005/8/layout/cycle4"/>
    <dgm:cxn modelId="{62E34A45-26D1-4A52-B3AE-0B613DAB7CAD}" type="presParOf" srcId="{1EF3B141-7895-406D-BABE-600C3653E1A4}" destId="{7CDF3C15-7E98-4684-8A73-79AEE66538E5}" srcOrd="0" destOrd="0" presId="urn:microsoft.com/office/officeart/2005/8/layout/cycle4"/>
    <dgm:cxn modelId="{28817BD6-B093-4913-81DB-82F469BC37A1}" type="presParOf" srcId="{7CDF3C15-7E98-4684-8A73-79AEE66538E5}" destId="{F5DFAA80-8835-483A-A276-254B0EAB3878}" srcOrd="0" destOrd="0" presId="urn:microsoft.com/office/officeart/2005/8/layout/cycle4"/>
    <dgm:cxn modelId="{785B9E6F-E252-4CE3-A924-4E2A3D3D39F0}" type="presParOf" srcId="{7CDF3C15-7E98-4684-8A73-79AEE66538E5}" destId="{DB920A62-7646-4954-9D27-170E8E9A836C}" srcOrd="1" destOrd="0" presId="urn:microsoft.com/office/officeart/2005/8/layout/cycle4"/>
    <dgm:cxn modelId="{E6BC52B8-B151-4EC4-9DC6-AE7EA54F98AA}" type="presParOf" srcId="{1EF3B141-7895-406D-BABE-600C3653E1A4}" destId="{828886D9-68D8-49CE-B4CC-C3EE258C0B5D}" srcOrd="1" destOrd="0" presId="urn:microsoft.com/office/officeart/2005/8/layout/cycle4"/>
    <dgm:cxn modelId="{06BF6D5B-99D5-4200-8B88-DE356BF0E239}" type="presParOf" srcId="{828886D9-68D8-49CE-B4CC-C3EE258C0B5D}" destId="{748C35DE-F4D5-445A-9A44-90DB22E3BEF0}" srcOrd="0" destOrd="0" presId="urn:microsoft.com/office/officeart/2005/8/layout/cycle4"/>
    <dgm:cxn modelId="{2776EE8A-B038-4B13-8DF8-C7BD12F0AD24}" type="presParOf" srcId="{828886D9-68D8-49CE-B4CC-C3EE258C0B5D}" destId="{A18E9032-8436-4136-A7A1-70EB47F7F53C}" srcOrd="1" destOrd="0" presId="urn:microsoft.com/office/officeart/2005/8/layout/cycle4"/>
    <dgm:cxn modelId="{E69FE75C-16F9-4899-942A-A54A99DE50B7}" type="presParOf" srcId="{1EF3B141-7895-406D-BABE-600C3653E1A4}" destId="{1FA3D0E2-16FB-43C3-8534-2A5EC1483127}" srcOrd="2" destOrd="0" presId="urn:microsoft.com/office/officeart/2005/8/layout/cycle4"/>
    <dgm:cxn modelId="{621A54BB-A59C-4999-A824-4D1D9692D10F}" type="presParOf" srcId="{1FA3D0E2-16FB-43C3-8534-2A5EC1483127}" destId="{58FC3CD1-EFB0-4143-A78C-467AADCE575D}" srcOrd="0" destOrd="0" presId="urn:microsoft.com/office/officeart/2005/8/layout/cycle4"/>
    <dgm:cxn modelId="{E2E32189-A2C9-40B6-87CA-5D0483058D70}" type="presParOf" srcId="{1FA3D0E2-16FB-43C3-8534-2A5EC1483127}" destId="{97BA7DC2-EA8C-4F21-B3BE-F068E69C3E75}" srcOrd="1" destOrd="0" presId="urn:microsoft.com/office/officeart/2005/8/layout/cycle4"/>
    <dgm:cxn modelId="{F1FF67E1-349E-4F68-B18A-4287BDE8F0A4}" type="presParOf" srcId="{1EF3B141-7895-406D-BABE-600C3653E1A4}" destId="{A172B166-2807-453F-B698-DF22069354FC}" srcOrd="3" destOrd="0" presId="urn:microsoft.com/office/officeart/2005/8/layout/cycle4"/>
    <dgm:cxn modelId="{C2736338-9C2D-40DB-9791-C575E30669A0}" type="presParOf" srcId="{A172B166-2807-453F-B698-DF22069354FC}" destId="{A6DE1047-7048-4DB8-BDD1-B09416441172}" srcOrd="0" destOrd="0" presId="urn:microsoft.com/office/officeart/2005/8/layout/cycle4"/>
    <dgm:cxn modelId="{7D5E76DF-1DC9-4E9C-BBA7-C09A5A6288C6}" type="presParOf" srcId="{A172B166-2807-453F-B698-DF22069354FC}" destId="{3AAEDC45-4F0F-49FD-A810-F91991D8DDA3}" srcOrd="1" destOrd="0" presId="urn:microsoft.com/office/officeart/2005/8/layout/cycle4"/>
    <dgm:cxn modelId="{FE66C4CF-6293-47DB-891C-3CBE0CD36365}" type="presParOf" srcId="{1EF3B141-7895-406D-BABE-600C3653E1A4}" destId="{9C18AFC1-6A52-40E8-9CF2-BE680F018010}" srcOrd="4" destOrd="0" presId="urn:microsoft.com/office/officeart/2005/8/layout/cycle4"/>
    <dgm:cxn modelId="{F1D323C8-2C35-4D83-B641-DD7B80A4764E}" type="presParOf" srcId="{99CD6526-28D4-4EE2-874A-FADF15F87BE7}" destId="{5F8D332E-3529-44EB-AADE-18DD31C6321E}" srcOrd="1" destOrd="0" presId="urn:microsoft.com/office/officeart/2005/8/layout/cycle4"/>
    <dgm:cxn modelId="{8B1ADD3E-B6A4-4CB5-81CB-3269737122D4}" type="presParOf" srcId="{5F8D332E-3529-44EB-AADE-18DD31C6321E}" destId="{49137D0F-BF95-4A5B-A569-AD339E58DE34}" srcOrd="0" destOrd="0" presId="urn:microsoft.com/office/officeart/2005/8/layout/cycle4"/>
    <dgm:cxn modelId="{AC0391D8-2932-4B03-85AD-7AE9B79F9882}" type="presParOf" srcId="{5F8D332E-3529-44EB-AADE-18DD31C6321E}" destId="{E3F3C37E-3370-40D4-A2CE-38EFEFA3AB48}" srcOrd="1" destOrd="0" presId="urn:microsoft.com/office/officeart/2005/8/layout/cycle4"/>
    <dgm:cxn modelId="{DABD5AE4-F103-45A1-8E40-DBED2D6293B6}" type="presParOf" srcId="{5F8D332E-3529-44EB-AADE-18DD31C6321E}" destId="{D4C14D26-F5C5-415C-AE58-7DB8C9EEFF39}" srcOrd="2" destOrd="0" presId="urn:microsoft.com/office/officeart/2005/8/layout/cycle4"/>
    <dgm:cxn modelId="{A789BE09-6768-442A-A53C-A51388A3FC9A}" type="presParOf" srcId="{5F8D332E-3529-44EB-AADE-18DD31C6321E}" destId="{93F860CF-2ED7-4460-9A1C-B40F6EBD6FC0}" srcOrd="3" destOrd="0" presId="urn:microsoft.com/office/officeart/2005/8/layout/cycle4"/>
    <dgm:cxn modelId="{10D42F97-06E8-4599-AE0E-BFB539416A7D}" type="presParOf" srcId="{5F8D332E-3529-44EB-AADE-18DD31C6321E}" destId="{47044743-5B05-4A5C-AF45-D7185CD09EB6}" srcOrd="4" destOrd="0" presId="urn:microsoft.com/office/officeart/2005/8/layout/cycle4"/>
    <dgm:cxn modelId="{6DD431A3-22FF-4236-8FB5-3CAD006C2F62}" type="presParOf" srcId="{99CD6526-28D4-4EE2-874A-FADF15F87BE7}" destId="{E791FCC8-51A2-4B04-8FCD-4A666EC7803A}" srcOrd="2" destOrd="0" presId="urn:microsoft.com/office/officeart/2005/8/layout/cycle4"/>
    <dgm:cxn modelId="{850ACE61-DF02-433A-A74F-1AAAAD07C3CD}" type="presParOf" srcId="{99CD6526-28D4-4EE2-874A-FADF15F87BE7}" destId="{B6216A81-3B60-438F-BABD-2ADDCA1C113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FCC51-164D-4F71-AB95-3FDA6A82DC7B}">
      <dsp:nvSpPr>
        <dsp:cNvPr id="0" name=""/>
        <dsp:cNvSpPr/>
      </dsp:nvSpPr>
      <dsp:spPr>
        <a:xfrm>
          <a:off x="0" y="4288599"/>
          <a:ext cx="5188283" cy="7035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January</a:t>
          </a:r>
        </a:p>
      </dsp:txBody>
      <dsp:txXfrm>
        <a:off x="0" y="4288599"/>
        <a:ext cx="5188283" cy="379933"/>
      </dsp:txXfrm>
    </dsp:sp>
    <dsp:sp modelId="{A8D8DAF4-DE23-48F1-9EC8-94E017D5F200}">
      <dsp:nvSpPr>
        <dsp:cNvPr id="0" name=""/>
        <dsp:cNvSpPr/>
      </dsp:nvSpPr>
      <dsp:spPr>
        <a:xfrm>
          <a:off x="2533" y="4654460"/>
          <a:ext cx="1727738" cy="32364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Research</a:t>
          </a:r>
        </a:p>
      </dsp:txBody>
      <dsp:txXfrm>
        <a:off x="2533" y="4654460"/>
        <a:ext cx="1727738" cy="323646"/>
      </dsp:txXfrm>
    </dsp:sp>
    <dsp:sp modelId="{E106C303-1AC8-4377-AC76-BED9B39428A9}">
      <dsp:nvSpPr>
        <dsp:cNvPr id="0" name=""/>
        <dsp:cNvSpPr/>
      </dsp:nvSpPr>
      <dsp:spPr>
        <a:xfrm>
          <a:off x="1730272" y="4654460"/>
          <a:ext cx="1727738" cy="32364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Graduate School</a:t>
          </a:r>
        </a:p>
      </dsp:txBody>
      <dsp:txXfrm>
        <a:off x="1730272" y="4654460"/>
        <a:ext cx="1727738" cy="323646"/>
      </dsp:txXfrm>
    </dsp:sp>
    <dsp:sp modelId="{5A9DCAC2-6532-40E5-BD32-9081105CD107}">
      <dsp:nvSpPr>
        <dsp:cNvPr id="0" name=""/>
        <dsp:cNvSpPr/>
      </dsp:nvSpPr>
      <dsp:spPr>
        <a:xfrm>
          <a:off x="3458010" y="4654460"/>
          <a:ext cx="1727738" cy="32364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Scholarship</a:t>
          </a:r>
        </a:p>
      </dsp:txBody>
      <dsp:txXfrm>
        <a:off x="3458010" y="4654460"/>
        <a:ext cx="1727738" cy="323646"/>
      </dsp:txXfrm>
    </dsp:sp>
    <dsp:sp modelId="{C84DFFEC-849F-40B3-B434-23108268D5C0}">
      <dsp:nvSpPr>
        <dsp:cNvPr id="0" name=""/>
        <dsp:cNvSpPr/>
      </dsp:nvSpPr>
      <dsp:spPr>
        <a:xfrm rot="10800000">
          <a:off x="0" y="3217046"/>
          <a:ext cx="5188283" cy="108210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December</a:t>
          </a:r>
        </a:p>
      </dsp:txBody>
      <dsp:txXfrm rot="-10800000">
        <a:off x="0" y="3217046"/>
        <a:ext cx="5188283" cy="379819"/>
      </dsp:txXfrm>
    </dsp:sp>
    <dsp:sp modelId="{4DD24C23-3E94-48CE-B00F-3E3A166700FC}">
      <dsp:nvSpPr>
        <dsp:cNvPr id="0" name=""/>
        <dsp:cNvSpPr/>
      </dsp:nvSpPr>
      <dsp:spPr>
        <a:xfrm>
          <a:off x="2533" y="3596865"/>
          <a:ext cx="1727738" cy="32354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Research</a:t>
          </a:r>
        </a:p>
      </dsp:txBody>
      <dsp:txXfrm>
        <a:off x="2533" y="3596865"/>
        <a:ext cx="1727738" cy="323549"/>
      </dsp:txXfrm>
    </dsp:sp>
    <dsp:sp modelId="{D4E3FF1F-E99E-4DFC-96A8-E1D6BB580DA2}">
      <dsp:nvSpPr>
        <dsp:cNvPr id="0" name=""/>
        <dsp:cNvSpPr/>
      </dsp:nvSpPr>
      <dsp:spPr>
        <a:xfrm>
          <a:off x="1730272" y="3596865"/>
          <a:ext cx="1727738" cy="32354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Graduate School</a:t>
          </a:r>
        </a:p>
      </dsp:txBody>
      <dsp:txXfrm>
        <a:off x="1730272" y="3596865"/>
        <a:ext cx="1727738" cy="323549"/>
      </dsp:txXfrm>
    </dsp:sp>
    <dsp:sp modelId="{3EDCFA6E-F34F-4C46-9430-542F37F73268}">
      <dsp:nvSpPr>
        <dsp:cNvPr id="0" name=""/>
        <dsp:cNvSpPr/>
      </dsp:nvSpPr>
      <dsp:spPr>
        <a:xfrm>
          <a:off x="3458010" y="3596865"/>
          <a:ext cx="1727738" cy="32354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Scholarship</a:t>
          </a:r>
        </a:p>
      </dsp:txBody>
      <dsp:txXfrm>
        <a:off x="3458010" y="3596865"/>
        <a:ext cx="1727738" cy="323549"/>
      </dsp:txXfrm>
    </dsp:sp>
    <dsp:sp modelId="{4524FFB4-2911-4339-8C24-64AE07233000}">
      <dsp:nvSpPr>
        <dsp:cNvPr id="0" name=""/>
        <dsp:cNvSpPr/>
      </dsp:nvSpPr>
      <dsp:spPr>
        <a:xfrm rot="10800000">
          <a:off x="0" y="2145493"/>
          <a:ext cx="5188283" cy="1082106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November</a:t>
          </a:r>
        </a:p>
      </dsp:txBody>
      <dsp:txXfrm rot="-10800000">
        <a:off x="0" y="2145493"/>
        <a:ext cx="5188283" cy="379819"/>
      </dsp:txXfrm>
    </dsp:sp>
    <dsp:sp modelId="{AD7E398F-7CE3-4FF7-83C0-211FE140AFD1}">
      <dsp:nvSpPr>
        <dsp:cNvPr id="0" name=""/>
        <dsp:cNvSpPr/>
      </dsp:nvSpPr>
      <dsp:spPr>
        <a:xfrm>
          <a:off x="2533" y="2525312"/>
          <a:ext cx="1727738" cy="32354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Research</a:t>
          </a:r>
        </a:p>
      </dsp:txBody>
      <dsp:txXfrm>
        <a:off x="2533" y="2525312"/>
        <a:ext cx="1727738" cy="323549"/>
      </dsp:txXfrm>
    </dsp:sp>
    <dsp:sp modelId="{E1D4B543-76DE-47D3-96B4-9445A940AE5C}">
      <dsp:nvSpPr>
        <dsp:cNvPr id="0" name=""/>
        <dsp:cNvSpPr/>
      </dsp:nvSpPr>
      <dsp:spPr>
        <a:xfrm>
          <a:off x="1730272" y="2525312"/>
          <a:ext cx="1727738" cy="32354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Graduate School</a:t>
          </a:r>
        </a:p>
      </dsp:txBody>
      <dsp:txXfrm>
        <a:off x="1730272" y="2525312"/>
        <a:ext cx="1727738" cy="323549"/>
      </dsp:txXfrm>
    </dsp:sp>
    <dsp:sp modelId="{55002AF1-1E88-41C8-8675-767E9CEE9084}">
      <dsp:nvSpPr>
        <dsp:cNvPr id="0" name=""/>
        <dsp:cNvSpPr/>
      </dsp:nvSpPr>
      <dsp:spPr>
        <a:xfrm>
          <a:off x="3458010" y="2525312"/>
          <a:ext cx="1727738" cy="32354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Scholarship</a:t>
          </a:r>
        </a:p>
      </dsp:txBody>
      <dsp:txXfrm>
        <a:off x="3458010" y="2525312"/>
        <a:ext cx="1727738" cy="323549"/>
      </dsp:txXfrm>
    </dsp:sp>
    <dsp:sp modelId="{E1231779-E793-498A-87C6-ADC2A62E7F07}">
      <dsp:nvSpPr>
        <dsp:cNvPr id="0" name=""/>
        <dsp:cNvSpPr/>
      </dsp:nvSpPr>
      <dsp:spPr>
        <a:xfrm rot="10800000">
          <a:off x="0" y="1073940"/>
          <a:ext cx="5188283" cy="1082106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October</a:t>
          </a:r>
        </a:p>
      </dsp:txBody>
      <dsp:txXfrm rot="-10800000">
        <a:off x="0" y="1073940"/>
        <a:ext cx="5188283" cy="379819"/>
      </dsp:txXfrm>
    </dsp:sp>
    <dsp:sp modelId="{1BB9EC77-0076-4C2D-9230-DBB8AF5C28AE}">
      <dsp:nvSpPr>
        <dsp:cNvPr id="0" name=""/>
        <dsp:cNvSpPr/>
      </dsp:nvSpPr>
      <dsp:spPr>
        <a:xfrm>
          <a:off x="2533" y="1453759"/>
          <a:ext cx="1727738" cy="32354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Research</a:t>
          </a:r>
        </a:p>
      </dsp:txBody>
      <dsp:txXfrm>
        <a:off x="2533" y="1453759"/>
        <a:ext cx="1727738" cy="323549"/>
      </dsp:txXfrm>
    </dsp:sp>
    <dsp:sp modelId="{E485F4F2-1B73-4BA3-B2A0-E905DC845C46}">
      <dsp:nvSpPr>
        <dsp:cNvPr id="0" name=""/>
        <dsp:cNvSpPr/>
      </dsp:nvSpPr>
      <dsp:spPr>
        <a:xfrm>
          <a:off x="1730272" y="1453759"/>
          <a:ext cx="1727738" cy="32354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Graduate School</a:t>
          </a:r>
        </a:p>
      </dsp:txBody>
      <dsp:txXfrm>
        <a:off x="1730272" y="1453759"/>
        <a:ext cx="1727738" cy="323549"/>
      </dsp:txXfrm>
    </dsp:sp>
    <dsp:sp modelId="{AF0BFB0D-D058-4C4D-B6C6-C176D1472ECB}">
      <dsp:nvSpPr>
        <dsp:cNvPr id="0" name=""/>
        <dsp:cNvSpPr/>
      </dsp:nvSpPr>
      <dsp:spPr>
        <a:xfrm>
          <a:off x="3458010" y="1453759"/>
          <a:ext cx="1727738" cy="32354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Scholarship</a:t>
          </a:r>
        </a:p>
      </dsp:txBody>
      <dsp:txXfrm>
        <a:off x="3458010" y="1453759"/>
        <a:ext cx="1727738" cy="323549"/>
      </dsp:txXfrm>
    </dsp:sp>
    <dsp:sp modelId="{3E56AA61-E887-471E-9F16-6E4E8565519E}">
      <dsp:nvSpPr>
        <dsp:cNvPr id="0" name=""/>
        <dsp:cNvSpPr/>
      </dsp:nvSpPr>
      <dsp:spPr>
        <a:xfrm rot="10800000">
          <a:off x="0" y="0"/>
          <a:ext cx="5188283" cy="1082106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September</a:t>
          </a:r>
        </a:p>
      </dsp:txBody>
      <dsp:txXfrm rot="-10800000">
        <a:off x="0" y="0"/>
        <a:ext cx="5188283" cy="379819"/>
      </dsp:txXfrm>
    </dsp:sp>
    <dsp:sp modelId="{047CB326-FA9D-4FF2-B9BA-D9CDDD6842CF}">
      <dsp:nvSpPr>
        <dsp:cNvPr id="0" name=""/>
        <dsp:cNvSpPr/>
      </dsp:nvSpPr>
      <dsp:spPr>
        <a:xfrm>
          <a:off x="2533" y="382206"/>
          <a:ext cx="1727738" cy="32354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Research</a:t>
          </a:r>
        </a:p>
      </dsp:txBody>
      <dsp:txXfrm>
        <a:off x="2533" y="382206"/>
        <a:ext cx="1727738" cy="323549"/>
      </dsp:txXfrm>
    </dsp:sp>
    <dsp:sp modelId="{AB54E4C4-BF3C-48E1-B874-00294ABBA625}">
      <dsp:nvSpPr>
        <dsp:cNvPr id="0" name=""/>
        <dsp:cNvSpPr/>
      </dsp:nvSpPr>
      <dsp:spPr>
        <a:xfrm>
          <a:off x="1730272" y="382206"/>
          <a:ext cx="1727738" cy="32354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Graduate School</a:t>
          </a:r>
        </a:p>
      </dsp:txBody>
      <dsp:txXfrm>
        <a:off x="1730272" y="382206"/>
        <a:ext cx="1727738" cy="323549"/>
      </dsp:txXfrm>
    </dsp:sp>
    <dsp:sp modelId="{47A5116C-0456-4E25-ABC0-9122A779E8F1}">
      <dsp:nvSpPr>
        <dsp:cNvPr id="0" name=""/>
        <dsp:cNvSpPr/>
      </dsp:nvSpPr>
      <dsp:spPr>
        <a:xfrm>
          <a:off x="3458010" y="382206"/>
          <a:ext cx="1727738" cy="32354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Scholarship</a:t>
          </a:r>
        </a:p>
      </dsp:txBody>
      <dsp:txXfrm>
        <a:off x="3458010" y="382206"/>
        <a:ext cx="1727738" cy="323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24AFB-882E-40B4-81DA-31DD393CDD65}">
      <dsp:nvSpPr>
        <dsp:cNvPr id="0" name=""/>
        <dsp:cNvSpPr/>
      </dsp:nvSpPr>
      <dsp:spPr>
        <a:xfrm>
          <a:off x="3159040" y="2670602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3413903"/>
              <a:satOff val="-125"/>
              <a:lumOff val="37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Apply SRE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LORS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300" kern="1200" dirty="0"/>
        </a:p>
      </dsp:txBody>
      <dsp:txXfrm>
        <a:off x="3767447" y="3011706"/>
        <a:ext cx="1300228" cy="885555"/>
      </dsp:txXfrm>
    </dsp:sp>
    <dsp:sp modelId="{A6DE1047-7048-4DB8-BDD1-B09416441172}">
      <dsp:nvSpPr>
        <dsp:cNvPr id="0" name=""/>
        <dsp:cNvSpPr/>
      </dsp:nvSpPr>
      <dsp:spPr>
        <a:xfrm>
          <a:off x="0" y="2670602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0120854"/>
              <a:satOff val="-187"/>
              <a:lumOff val="5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Research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Identify SRE programs</a:t>
          </a:r>
        </a:p>
      </dsp:txBody>
      <dsp:txXfrm>
        <a:off x="27551" y="3011706"/>
        <a:ext cx="1300228" cy="885555"/>
      </dsp:txXfrm>
    </dsp:sp>
    <dsp:sp modelId="{748C35DE-F4D5-445A-9A44-90DB22E3BEF0}">
      <dsp:nvSpPr>
        <dsp:cNvPr id="0" name=""/>
        <dsp:cNvSpPr/>
      </dsp:nvSpPr>
      <dsp:spPr>
        <a:xfrm>
          <a:off x="3159040" y="5407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706951"/>
              <a:satOff val="-62"/>
              <a:lumOff val="1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 Participate in SRE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Graduate School</a:t>
          </a:r>
        </a:p>
      </dsp:txBody>
      <dsp:txXfrm>
        <a:off x="3767447" y="32958"/>
        <a:ext cx="1300228" cy="885555"/>
      </dsp:txXfrm>
    </dsp:sp>
    <dsp:sp modelId="{F5DFAA80-8835-483A-A276-254B0EAB3878}">
      <dsp:nvSpPr>
        <dsp:cNvPr id="0" name=""/>
        <dsp:cNvSpPr/>
      </dsp:nvSpPr>
      <dsp:spPr>
        <a:xfrm>
          <a:off x="0" y="5407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Research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Conference</a:t>
          </a:r>
        </a:p>
      </dsp:txBody>
      <dsp:txXfrm>
        <a:off x="27551" y="32958"/>
        <a:ext cx="1300228" cy="885555"/>
      </dsp:txXfrm>
    </dsp:sp>
    <dsp:sp modelId="{49137D0F-BF95-4A5B-A569-AD339E58DE34}">
      <dsp:nvSpPr>
        <dsp:cNvPr id="0" name=""/>
        <dsp:cNvSpPr/>
      </dsp:nvSpPr>
      <dsp:spPr>
        <a:xfrm>
          <a:off x="811316" y="228813"/>
          <a:ext cx="1697102" cy="1697102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Fall</a:t>
          </a:r>
        </a:p>
      </dsp:txBody>
      <dsp:txXfrm>
        <a:off x="1308386" y="725883"/>
        <a:ext cx="1200032" cy="1200032"/>
      </dsp:txXfrm>
    </dsp:sp>
    <dsp:sp modelId="{E3F3C37E-3370-40D4-A2CE-38EFEFA3AB48}">
      <dsp:nvSpPr>
        <dsp:cNvPr id="0" name=""/>
        <dsp:cNvSpPr/>
      </dsp:nvSpPr>
      <dsp:spPr>
        <a:xfrm rot="5400000">
          <a:off x="2586807" y="228813"/>
          <a:ext cx="1697102" cy="1697102"/>
        </a:xfrm>
        <a:prstGeom prst="pieWedge">
          <a:avLst/>
        </a:prstGeom>
        <a:solidFill>
          <a:schemeClr val="accent4">
            <a:hueOff val="6706951"/>
            <a:satOff val="-62"/>
            <a:lumOff val="1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Summer</a:t>
          </a:r>
        </a:p>
      </dsp:txBody>
      <dsp:txXfrm rot="-5400000">
        <a:off x="2586807" y="725883"/>
        <a:ext cx="1200032" cy="1200032"/>
      </dsp:txXfrm>
    </dsp:sp>
    <dsp:sp modelId="{D4C14D26-F5C5-415C-AE58-7DB8C9EEFF39}">
      <dsp:nvSpPr>
        <dsp:cNvPr id="0" name=""/>
        <dsp:cNvSpPr/>
      </dsp:nvSpPr>
      <dsp:spPr>
        <a:xfrm rot="10800000">
          <a:off x="2586807" y="2004304"/>
          <a:ext cx="1697102" cy="1697102"/>
        </a:xfrm>
        <a:prstGeom prst="pieWedge">
          <a:avLst/>
        </a:prstGeom>
        <a:solidFill>
          <a:schemeClr val="accent4">
            <a:hueOff val="13413903"/>
            <a:satOff val="-125"/>
            <a:lumOff val="3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Spring</a:t>
          </a:r>
        </a:p>
      </dsp:txBody>
      <dsp:txXfrm rot="10800000">
        <a:off x="2586807" y="2004304"/>
        <a:ext cx="1200032" cy="1200032"/>
      </dsp:txXfrm>
    </dsp:sp>
    <dsp:sp modelId="{93F860CF-2ED7-4460-9A1C-B40F6EBD6FC0}">
      <dsp:nvSpPr>
        <dsp:cNvPr id="0" name=""/>
        <dsp:cNvSpPr/>
      </dsp:nvSpPr>
      <dsp:spPr>
        <a:xfrm rot="16200000">
          <a:off x="811316" y="2004304"/>
          <a:ext cx="1697102" cy="1697102"/>
        </a:xfrm>
        <a:prstGeom prst="pieWedge">
          <a:avLst/>
        </a:prstGeom>
        <a:solidFill>
          <a:schemeClr val="accent4">
            <a:hueOff val="20120854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Winter</a:t>
          </a:r>
        </a:p>
      </dsp:txBody>
      <dsp:txXfrm rot="5400000">
        <a:off x="1308386" y="2004304"/>
        <a:ext cx="1200032" cy="1200032"/>
      </dsp:txXfrm>
    </dsp:sp>
    <dsp:sp modelId="{E791FCC8-51A2-4B04-8FCD-4A666EC7803A}">
      <dsp:nvSpPr>
        <dsp:cNvPr id="0" name=""/>
        <dsp:cNvSpPr/>
      </dsp:nvSpPr>
      <dsp:spPr>
        <a:xfrm flipH="1">
          <a:off x="2254637" y="1612363"/>
          <a:ext cx="585951" cy="509522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16A81-3B60-438F-BABD-2ADDCA1C113A}">
      <dsp:nvSpPr>
        <dsp:cNvPr id="0" name=""/>
        <dsp:cNvSpPr/>
      </dsp:nvSpPr>
      <dsp:spPr>
        <a:xfrm rot="10800000" flipH="1">
          <a:off x="2254637" y="1808333"/>
          <a:ext cx="585951" cy="509522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C3CD1-EFB0-4143-A78C-467AADCE575D}">
      <dsp:nvSpPr>
        <dsp:cNvPr id="0" name=""/>
        <dsp:cNvSpPr/>
      </dsp:nvSpPr>
      <dsp:spPr>
        <a:xfrm>
          <a:off x="3159040" y="2670602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3413903"/>
              <a:satOff val="-125"/>
              <a:lumOff val="37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Visits and updates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Acceptance</a:t>
          </a:r>
        </a:p>
      </dsp:txBody>
      <dsp:txXfrm>
        <a:off x="3767447" y="3011706"/>
        <a:ext cx="1300228" cy="885555"/>
      </dsp:txXfrm>
    </dsp:sp>
    <dsp:sp modelId="{A6DE1047-7048-4DB8-BDD1-B09416441172}">
      <dsp:nvSpPr>
        <dsp:cNvPr id="0" name=""/>
        <dsp:cNvSpPr/>
      </dsp:nvSpPr>
      <dsp:spPr>
        <a:xfrm>
          <a:off x="0" y="2670602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0120854"/>
              <a:satOff val="-187"/>
              <a:lumOff val="5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Application submission</a:t>
          </a:r>
        </a:p>
      </dsp:txBody>
      <dsp:txXfrm>
        <a:off x="27551" y="3011706"/>
        <a:ext cx="1300228" cy="885555"/>
      </dsp:txXfrm>
    </dsp:sp>
    <dsp:sp modelId="{748C35DE-F4D5-445A-9A44-90DB22E3BEF0}">
      <dsp:nvSpPr>
        <dsp:cNvPr id="0" name=""/>
        <dsp:cNvSpPr/>
      </dsp:nvSpPr>
      <dsp:spPr>
        <a:xfrm>
          <a:off x="3159040" y="5407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706951"/>
              <a:satOff val="-62"/>
              <a:lumOff val="1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Graduate </a:t>
          </a:r>
        </a:p>
      </dsp:txBody>
      <dsp:txXfrm>
        <a:off x="3767447" y="32958"/>
        <a:ext cx="1300228" cy="885555"/>
      </dsp:txXfrm>
    </dsp:sp>
    <dsp:sp modelId="{F5DFAA80-8835-483A-A276-254B0EAB3878}">
      <dsp:nvSpPr>
        <dsp:cNvPr id="0" name=""/>
        <dsp:cNvSpPr/>
      </dsp:nvSpPr>
      <dsp:spPr>
        <a:xfrm>
          <a:off x="0" y="5407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Research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Develop Grad application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Scholarship</a:t>
          </a:r>
        </a:p>
      </dsp:txBody>
      <dsp:txXfrm>
        <a:off x="27551" y="32958"/>
        <a:ext cx="1300228" cy="885555"/>
      </dsp:txXfrm>
    </dsp:sp>
    <dsp:sp modelId="{49137D0F-BF95-4A5B-A569-AD339E58DE34}">
      <dsp:nvSpPr>
        <dsp:cNvPr id="0" name=""/>
        <dsp:cNvSpPr/>
      </dsp:nvSpPr>
      <dsp:spPr>
        <a:xfrm>
          <a:off x="811316" y="228813"/>
          <a:ext cx="1697102" cy="1697102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Fall</a:t>
          </a:r>
        </a:p>
      </dsp:txBody>
      <dsp:txXfrm>
        <a:off x="1308386" y="725883"/>
        <a:ext cx="1200032" cy="1200032"/>
      </dsp:txXfrm>
    </dsp:sp>
    <dsp:sp modelId="{E3F3C37E-3370-40D4-A2CE-38EFEFA3AB48}">
      <dsp:nvSpPr>
        <dsp:cNvPr id="0" name=""/>
        <dsp:cNvSpPr/>
      </dsp:nvSpPr>
      <dsp:spPr>
        <a:xfrm rot="5400000">
          <a:off x="2586807" y="228813"/>
          <a:ext cx="1697102" cy="1697102"/>
        </a:xfrm>
        <a:prstGeom prst="pieWedge">
          <a:avLst/>
        </a:prstGeom>
        <a:solidFill>
          <a:schemeClr val="accent4">
            <a:hueOff val="6706951"/>
            <a:satOff val="-62"/>
            <a:lumOff val="1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Summer</a:t>
          </a:r>
        </a:p>
      </dsp:txBody>
      <dsp:txXfrm rot="-5400000">
        <a:off x="2586807" y="725883"/>
        <a:ext cx="1200032" cy="1200032"/>
      </dsp:txXfrm>
    </dsp:sp>
    <dsp:sp modelId="{D4C14D26-F5C5-415C-AE58-7DB8C9EEFF39}">
      <dsp:nvSpPr>
        <dsp:cNvPr id="0" name=""/>
        <dsp:cNvSpPr/>
      </dsp:nvSpPr>
      <dsp:spPr>
        <a:xfrm rot="10800000">
          <a:off x="2586807" y="2004304"/>
          <a:ext cx="1697102" cy="1697102"/>
        </a:xfrm>
        <a:prstGeom prst="pieWedge">
          <a:avLst/>
        </a:prstGeom>
        <a:solidFill>
          <a:schemeClr val="accent4">
            <a:hueOff val="13413903"/>
            <a:satOff val="-125"/>
            <a:lumOff val="3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Spring</a:t>
          </a:r>
        </a:p>
      </dsp:txBody>
      <dsp:txXfrm rot="10800000">
        <a:off x="2586807" y="2004304"/>
        <a:ext cx="1200032" cy="1200032"/>
      </dsp:txXfrm>
    </dsp:sp>
    <dsp:sp modelId="{93F860CF-2ED7-4460-9A1C-B40F6EBD6FC0}">
      <dsp:nvSpPr>
        <dsp:cNvPr id="0" name=""/>
        <dsp:cNvSpPr/>
      </dsp:nvSpPr>
      <dsp:spPr>
        <a:xfrm rot="16200000">
          <a:off x="811316" y="2004304"/>
          <a:ext cx="1697102" cy="1697102"/>
        </a:xfrm>
        <a:prstGeom prst="pieWedge">
          <a:avLst/>
        </a:prstGeom>
        <a:solidFill>
          <a:schemeClr val="accent4">
            <a:hueOff val="20120854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Winter</a:t>
          </a:r>
        </a:p>
      </dsp:txBody>
      <dsp:txXfrm rot="5400000">
        <a:off x="1308386" y="2004304"/>
        <a:ext cx="1200032" cy="1200032"/>
      </dsp:txXfrm>
    </dsp:sp>
    <dsp:sp modelId="{E791FCC8-51A2-4B04-8FCD-4A666EC7803A}">
      <dsp:nvSpPr>
        <dsp:cNvPr id="0" name=""/>
        <dsp:cNvSpPr/>
      </dsp:nvSpPr>
      <dsp:spPr>
        <a:xfrm flipH="1">
          <a:off x="2254637" y="1612363"/>
          <a:ext cx="585951" cy="509522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16A81-3B60-438F-BABD-2ADDCA1C113A}">
      <dsp:nvSpPr>
        <dsp:cNvPr id="0" name=""/>
        <dsp:cNvSpPr/>
      </dsp:nvSpPr>
      <dsp:spPr>
        <a:xfrm rot="10800000" flipH="1">
          <a:off x="2254637" y="1808333"/>
          <a:ext cx="585951" cy="509522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67A2-CD98-4D16-A579-F791AD68879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96150-BBE1-49F0-83EC-A1F44FF9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60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0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1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0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1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1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6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8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8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12F1787E-5A41-45F5-9219-67A1BBDDF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74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6891D-14B8-49D9-B7F3-0A265FA97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01" y="2950387"/>
            <a:ext cx="3963101" cy="3531403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Graduate School and Summer Research Experiences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Jacob M. Green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33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D55CC-F98B-4C8F-9627-7910FAA583EC}"/>
              </a:ext>
            </a:extLst>
          </p:cNvPr>
          <p:cNvSpPr txBox="1"/>
          <p:nvPr/>
        </p:nvSpPr>
        <p:spPr>
          <a:xfrm>
            <a:off x="968186" y="1101012"/>
            <a:ext cx="10255626" cy="441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Funding? How does it work?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SRE: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Post-BAC: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Grad School: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MD/PhD: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6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D55CC-F98B-4C8F-9627-7910FAA583EC}"/>
              </a:ext>
            </a:extLst>
          </p:cNvPr>
          <p:cNvSpPr txBox="1"/>
          <p:nvPr/>
        </p:nvSpPr>
        <p:spPr>
          <a:xfrm>
            <a:off x="968186" y="1101012"/>
            <a:ext cx="10255626" cy="552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Funding? How does it work?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SRE: MARC funds you. This creates complications with their programs if they are funded similarly to MARC</a:t>
            </a: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Post-BAC: self- funded through loans, employment, institution funded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Grad School: RA, TA, Scholarship, fellowship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MD/PhD:  Stipend/tuition scholarship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MSTP is guaranteed funding!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0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D55CC-F98B-4C8F-9627-7910FAA583EC}"/>
              </a:ext>
            </a:extLst>
          </p:cNvPr>
          <p:cNvSpPr txBox="1"/>
          <p:nvPr/>
        </p:nvSpPr>
        <p:spPr>
          <a:xfrm>
            <a:off x="968187" y="1054359"/>
            <a:ext cx="10255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What are the important aspects of an application?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67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D55CC-F98B-4C8F-9627-7910FAA583EC}"/>
              </a:ext>
            </a:extLst>
          </p:cNvPr>
          <p:cNvSpPr txBox="1"/>
          <p:nvPr/>
        </p:nvSpPr>
        <p:spPr>
          <a:xfrm>
            <a:off x="968187" y="1054359"/>
            <a:ext cx="10255626" cy="219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What are the important aspects of a graduate school application?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You must customize every application!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56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D55CC-F98B-4C8F-9627-7910FAA583EC}"/>
              </a:ext>
            </a:extLst>
          </p:cNvPr>
          <p:cNvSpPr txBox="1"/>
          <p:nvPr/>
        </p:nvSpPr>
        <p:spPr>
          <a:xfrm>
            <a:off x="968187" y="1054359"/>
            <a:ext cx="10255626" cy="626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What are the important aspects of a graduate school application?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Pursuing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Identify programs, faculty, research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Contact programs and faculty*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Create timelines to meet requirements*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Applying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Personal Statements *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Standardized tests (depends)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Application *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LORS*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Interviews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CV*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487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6242" y="779636"/>
            <a:ext cx="10255626" cy="72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Building a graduate school timeline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B5F2F-48EF-44B9-B9E9-E2787ADF536C}"/>
              </a:ext>
            </a:extLst>
          </p:cNvPr>
          <p:cNvSpPr txBox="1"/>
          <p:nvPr/>
        </p:nvSpPr>
        <p:spPr>
          <a:xfrm>
            <a:off x="1082180" y="1929468"/>
            <a:ext cx="10410737" cy="293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Access the SRE or graduate school spreadsheet on Github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Fill out your spreadsheet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Create timeline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Identify aspects of graduate application that need support</a:t>
            </a:r>
          </a:p>
        </p:txBody>
      </p:sp>
    </p:spTree>
    <p:extLst>
      <p:ext uri="{BB962C8B-B14F-4D97-AF65-F5344CB8AC3E}">
        <p14:creationId xmlns:p14="http://schemas.microsoft.com/office/powerpoint/2010/main" val="3122738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6242" y="779636"/>
            <a:ext cx="10255626" cy="72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Building a graduate school timeline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1B11235-622C-4F9E-AB3E-9E720DCDCE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332842"/>
              </p:ext>
            </p:extLst>
          </p:nvPr>
        </p:nvGraphicFramePr>
        <p:xfrm>
          <a:off x="3501858" y="1615958"/>
          <a:ext cx="5188283" cy="4994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47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6242" y="779636"/>
            <a:ext cx="10255626" cy="72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Building a MARC timeline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66586A6-C572-4C24-B1A8-8F43FDB9C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200665"/>
              </p:ext>
            </p:extLst>
          </p:nvPr>
        </p:nvGraphicFramePr>
        <p:xfrm>
          <a:off x="408961" y="2308220"/>
          <a:ext cx="5095227" cy="393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267869B-7446-4A8B-A05C-36F7191B6D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964668"/>
              </p:ext>
            </p:extLst>
          </p:nvPr>
        </p:nvGraphicFramePr>
        <p:xfrm>
          <a:off x="6687812" y="2308220"/>
          <a:ext cx="5095227" cy="393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458B821-AB12-40BD-A3EA-7AA974FF2F89}"/>
              </a:ext>
            </a:extLst>
          </p:cNvPr>
          <p:cNvSpPr txBox="1"/>
          <p:nvPr/>
        </p:nvSpPr>
        <p:spPr>
          <a:xfrm>
            <a:off x="2046368" y="1653472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2020/2021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730ACC-8A2E-4F91-BB2E-A1993D05FCAD}"/>
              </a:ext>
            </a:extLst>
          </p:cNvPr>
          <p:cNvSpPr txBox="1"/>
          <p:nvPr/>
        </p:nvSpPr>
        <p:spPr>
          <a:xfrm>
            <a:off x="8325219" y="1719974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376619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6242" y="779636"/>
            <a:ext cx="10255626" cy="72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Building a MD/PhD school timeline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AF76F97-EEB1-4740-B8F0-80837ABFA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032238"/>
              </p:ext>
            </p:extLst>
          </p:nvPr>
        </p:nvGraphicFramePr>
        <p:xfrm>
          <a:off x="966242" y="2225415"/>
          <a:ext cx="10255626" cy="2891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09271">
                  <a:extLst>
                    <a:ext uri="{9D8B030D-6E8A-4147-A177-3AD203B41FA5}">
                      <a16:colId xmlns:a16="http://schemas.microsoft.com/office/drawing/2014/main" val="3723266027"/>
                    </a:ext>
                  </a:extLst>
                </a:gridCol>
                <a:gridCol w="1709271">
                  <a:extLst>
                    <a:ext uri="{9D8B030D-6E8A-4147-A177-3AD203B41FA5}">
                      <a16:colId xmlns:a16="http://schemas.microsoft.com/office/drawing/2014/main" val="4274013075"/>
                    </a:ext>
                  </a:extLst>
                </a:gridCol>
                <a:gridCol w="1709271">
                  <a:extLst>
                    <a:ext uri="{9D8B030D-6E8A-4147-A177-3AD203B41FA5}">
                      <a16:colId xmlns:a16="http://schemas.microsoft.com/office/drawing/2014/main" val="1143365821"/>
                    </a:ext>
                  </a:extLst>
                </a:gridCol>
                <a:gridCol w="1709271">
                  <a:extLst>
                    <a:ext uri="{9D8B030D-6E8A-4147-A177-3AD203B41FA5}">
                      <a16:colId xmlns:a16="http://schemas.microsoft.com/office/drawing/2014/main" val="562982591"/>
                    </a:ext>
                  </a:extLst>
                </a:gridCol>
                <a:gridCol w="1709271">
                  <a:extLst>
                    <a:ext uri="{9D8B030D-6E8A-4147-A177-3AD203B41FA5}">
                      <a16:colId xmlns:a16="http://schemas.microsoft.com/office/drawing/2014/main" val="2685907025"/>
                    </a:ext>
                  </a:extLst>
                </a:gridCol>
                <a:gridCol w="1709271">
                  <a:extLst>
                    <a:ext uri="{9D8B030D-6E8A-4147-A177-3AD203B41FA5}">
                      <a16:colId xmlns:a16="http://schemas.microsoft.com/office/drawing/2014/main" val="1014625169"/>
                    </a:ext>
                  </a:extLst>
                </a:gridCol>
              </a:tblGrid>
              <a:tr h="1445535">
                <a:tc>
                  <a:txBody>
                    <a:bodyPr/>
                    <a:lstStyle/>
                    <a:p>
                      <a:r>
                        <a:rPr lang="en-US" dirty="0"/>
                        <a:t>Junior to Senior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of Junior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– June of Junior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after Junior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August-October of Senior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October-March of Senior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97837"/>
                  </a:ext>
                </a:extLst>
              </a:tr>
              <a:tr h="1445535">
                <a:tc>
                  <a:txBody>
                    <a:bodyPr/>
                    <a:lstStyle/>
                    <a:p>
                      <a:r>
                        <a:rPr lang="en-US" dirty="0"/>
                        <a:t>Take required classes. Participate in research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MCAT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Essays and LORS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 AMCAS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Secondaries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69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35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Reflection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7AB87-08D1-423A-97D2-43AED4D4B26C}"/>
              </a:ext>
            </a:extLst>
          </p:cNvPr>
          <p:cNvSpPr txBox="1"/>
          <p:nvPr/>
        </p:nvSpPr>
        <p:spPr>
          <a:xfrm>
            <a:off x="968187" y="1054359"/>
            <a:ext cx="10255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What was one helpful thing?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What was one not helpful thing?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What is one needed thing?</a:t>
            </a:r>
          </a:p>
        </p:txBody>
      </p:sp>
    </p:spTree>
    <p:extLst>
      <p:ext uri="{BB962C8B-B14F-4D97-AF65-F5344CB8AC3E}">
        <p14:creationId xmlns:p14="http://schemas.microsoft.com/office/powerpoint/2010/main" val="162419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7530E-AE46-4151-B2C7-31747490FCCB}"/>
              </a:ext>
            </a:extLst>
          </p:cNvPr>
          <p:cNvSpPr txBox="1"/>
          <p:nvPr/>
        </p:nvSpPr>
        <p:spPr>
          <a:xfrm>
            <a:off x="890704" y="1208015"/>
            <a:ext cx="10954551" cy="3677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Check-in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Warm-up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Discussion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Working 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Free-hour</a:t>
            </a:r>
          </a:p>
        </p:txBody>
      </p:sp>
    </p:spTree>
    <p:extLst>
      <p:ext uri="{BB962C8B-B14F-4D97-AF65-F5344CB8AC3E}">
        <p14:creationId xmlns:p14="http://schemas.microsoft.com/office/powerpoint/2010/main" val="320026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Check-in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26628-EDB7-46D4-9731-3347E0D1036A}"/>
              </a:ext>
            </a:extLst>
          </p:cNvPr>
          <p:cNvSpPr txBox="1"/>
          <p:nvPr/>
        </p:nvSpPr>
        <p:spPr>
          <a:xfrm>
            <a:off x="1023457" y="1291905"/>
            <a:ext cx="10393960" cy="72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How are you doing this week?</a:t>
            </a:r>
          </a:p>
        </p:txBody>
      </p:sp>
    </p:spTree>
    <p:extLst>
      <p:ext uri="{BB962C8B-B14F-4D97-AF65-F5344CB8AC3E}">
        <p14:creationId xmlns:p14="http://schemas.microsoft.com/office/powerpoint/2010/main" val="1389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Check-in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26628-EDB7-46D4-9731-3347E0D1036A}"/>
              </a:ext>
            </a:extLst>
          </p:cNvPr>
          <p:cNvSpPr txBox="1"/>
          <p:nvPr/>
        </p:nvSpPr>
        <p:spPr>
          <a:xfrm>
            <a:off x="1023457" y="1291905"/>
            <a:ext cx="10393960" cy="146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How are you doing this week?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Concerns?</a:t>
            </a:r>
          </a:p>
        </p:txBody>
      </p:sp>
    </p:spTree>
    <p:extLst>
      <p:ext uri="{BB962C8B-B14F-4D97-AF65-F5344CB8AC3E}">
        <p14:creationId xmlns:p14="http://schemas.microsoft.com/office/powerpoint/2010/main" val="316905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Check-in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26628-EDB7-46D4-9731-3347E0D1036A}"/>
              </a:ext>
            </a:extLst>
          </p:cNvPr>
          <p:cNvSpPr txBox="1"/>
          <p:nvPr/>
        </p:nvSpPr>
        <p:spPr>
          <a:xfrm>
            <a:off x="1023457" y="1291905"/>
            <a:ext cx="10393960" cy="219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How are you doing this week?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Concerns?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What grad school or SRE seminars have you attended? Take-aways?</a:t>
            </a:r>
          </a:p>
        </p:txBody>
      </p:sp>
    </p:spTree>
    <p:extLst>
      <p:ext uri="{BB962C8B-B14F-4D97-AF65-F5344CB8AC3E}">
        <p14:creationId xmlns:p14="http://schemas.microsoft.com/office/powerpoint/2010/main" val="97539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D55CC-F98B-4C8F-9627-7910FAA583EC}"/>
              </a:ext>
            </a:extLst>
          </p:cNvPr>
          <p:cNvSpPr txBox="1"/>
          <p:nvPr/>
        </p:nvSpPr>
        <p:spPr>
          <a:xfrm>
            <a:off x="968187" y="1054359"/>
            <a:ext cx="10255626" cy="293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Hot topics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Double-dipping for SRE’s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Who from MARC to include on emails for SRE?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5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Warm-Up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30EE4-2028-4495-80A0-33217A8CB3F6}"/>
              </a:ext>
            </a:extLst>
          </p:cNvPr>
          <p:cNvSpPr txBox="1"/>
          <p:nvPr/>
        </p:nvSpPr>
        <p:spPr>
          <a:xfrm>
            <a:off x="890704" y="1101012"/>
            <a:ext cx="10255626" cy="293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Name your goal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Articulate the Why?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lphaUcPeriod"/>
            </a:pPr>
            <a:r>
              <a:rPr lang="en-US" sz="2400" b="1" dirty="0">
                <a:solidFill>
                  <a:schemeClr val="bg1"/>
                </a:solidFill>
              </a:rPr>
              <a:t>Why do you want to pursue an advanced degree?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lphaUcPeriod"/>
            </a:pPr>
            <a:r>
              <a:rPr lang="en-US" sz="2400" b="1" dirty="0">
                <a:solidFill>
                  <a:schemeClr val="bg1"/>
                </a:solidFill>
              </a:rPr>
              <a:t>Why do you want to participate in a summer research experience</a:t>
            </a:r>
          </a:p>
        </p:txBody>
      </p:sp>
    </p:spTree>
    <p:extLst>
      <p:ext uri="{BB962C8B-B14F-4D97-AF65-F5344CB8AC3E}">
        <p14:creationId xmlns:p14="http://schemas.microsoft.com/office/powerpoint/2010/main" val="184770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D55CC-F98B-4C8F-9627-7910FAA583EC}"/>
              </a:ext>
            </a:extLst>
          </p:cNvPr>
          <p:cNvSpPr txBox="1"/>
          <p:nvPr/>
        </p:nvSpPr>
        <p:spPr>
          <a:xfrm>
            <a:off x="968187" y="1054359"/>
            <a:ext cx="10255626" cy="72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How many schools/programs should you apply to?</a:t>
            </a:r>
          </a:p>
        </p:txBody>
      </p:sp>
    </p:spTree>
    <p:extLst>
      <p:ext uri="{BB962C8B-B14F-4D97-AF65-F5344CB8AC3E}">
        <p14:creationId xmlns:p14="http://schemas.microsoft.com/office/powerpoint/2010/main" val="398922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D55CC-F98B-4C8F-9627-7910FAA583EC}"/>
              </a:ext>
            </a:extLst>
          </p:cNvPr>
          <p:cNvSpPr txBox="1"/>
          <p:nvPr/>
        </p:nvSpPr>
        <p:spPr>
          <a:xfrm>
            <a:off x="968187" y="1054359"/>
            <a:ext cx="10255626" cy="441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How many schools/programs should you apply to?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Six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Two safety schools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Two maybe schools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Two reach schools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This is a mental game!</a:t>
            </a:r>
          </a:p>
        </p:txBody>
      </p:sp>
    </p:spTree>
    <p:extLst>
      <p:ext uri="{BB962C8B-B14F-4D97-AF65-F5344CB8AC3E}">
        <p14:creationId xmlns:p14="http://schemas.microsoft.com/office/powerpoint/2010/main" val="84356547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4E2E8"/>
      </a:lt2>
      <a:accent1>
        <a:srgbClr val="9AA67D"/>
      </a:accent1>
      <a:accent2>
        <a:srgbClr val="A9A273"/>
      </a:accent2>
      <a:accent3>
        <a:srgbClr val="BB9B81"/>
      </a:accent3>
      <a:accent4>
        <a:srgbClr val="BA827F"/>
      </a:accent4>
      <a:accent5>
        <a:srgbClr val="C492A4"/>
      </a:accent5>
      <a:accent6>
        <a:srgbClr val="BA7FAD"/>
      </a:accent6>
      <a:hlink>
        <a:srgbClr val="8471B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469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Avenir Next LT Pro Light</vt:lpstr>
      <vt:lpstr>Calibri</vt:lpstr>
      <vt:lpstr>GradientRiseVTI</vt:lpstr>
      <vt:lpstr>Graduate School and Summer Research Experiences Jacob M. Green</vt:lpstr>
      <vt:lpstr>Agenda</vt:lpstr>
      <vt:lpstr>Check-in</vt:lpstr>
      <vt:lpstr>Check-in</vt:lpstr>
      <vt:lpstr>Check-in</vt:lpstr>
      <vt:lpstr>Discussion</vt:lpstr>
      <vt:lpstr>Warm-Up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Activity</vt:lpstr>
      <vt:lpstr>Activity</vt:lpstr>
      <vt:lpstr>Activity</vt:lpstr>
      <vt:lpstr>Activity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Research Stories: Graduate School</dc:title>
  <dc:creator>Jacob Green</dc:creator>
  <cp:lastModifiedBy>Jacob Green</cp:lastModifiedBy>
  <cp:revision>19</cp:revision>
  <dcterms:created xsi:type="dcterms:W3CDTF">2020-07-02T20:06:43Z</dcterms:created>
  <dcterms:modified xsi:type="dcterms:W3CDTF">2020-09-25T17:47:08Z</dcterms:modified>
</cp:coreProperties>
</file>