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64" r:id="rId12"/>
    <p:sldId id="272" r:id="rId13"/>
    <p:sldId id="265" r:id="rId14"/>
    <p:sldId id="273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84055" autoAdjust="0"/>
  </p:normalViewPr>
  <p:slideViewPr>
    <p:cSldViewPr snapToGrid="0">
      <p:cViewPr varScale="1">
        <p:scale>
          <a:sx n="106" d="100"/>
          <a:sy n="106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F172-0351-42CF-998B-46057820E3D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5926-1AC1-4A2F-9D74-6AB79F827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MD/PhD: lack of shadowing opportunities, 50 -100 hours. MA, RN, but would like physician shadowing. Getting in touch with people that have MD/PhD.</a:t>
            </a:r>
          </a:p>
          <a:p>
            <a:r>
              <a:rPr lang="en-US" dirty="0"/>
              <a:t>Dr. Menon: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FDEB1-F4B0-45B6-B489-2FCF5E9BC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Overthinking the way that we approach a problem</a:t>
            </a:r>
          </a:p>
          <a:p>
            <a:r>
              <a:rPr lang="en-US" dirty="0"/>
              <a:t>Forgetting about a wildcard or qualifiers for the command</a:t>
            </a:r>
          </a:p>
          <a:p>
            <a:r>
              <a:rPr lang="en-US" dirty="0"/>
              <a:t>What is files and what is directories</a:t>
            </a:r>
          </a:p>
          <a:p>
            <a:r>
              <a:rPr lang="en-US" dirty="0"/>
              <a:t>Using a command in combination with </a:t>
            </a:r>
            <a:r>
              <a:rPr lang="en-US"/>
              <a:t>a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15926-1AC1-4A2F-9D74-6AB79F8271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C2E-DC8E-4CA3-8184-38FB6050C19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D754-F45D-4EE2-9151-11ADDCE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2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molecularman/MARC-Summer-2020/blob/master/resources/coding/shell_genomics_data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NA Circle Large | Free SVG">
            <a:extLst>
              <a:ext uri="{FF2B5EF4-FFF2-40B4-BE49-F238E27FC236}">
                <a16:creationId xmlns:a16="http://schemas.microsoft.com/office/drawing/2014/main" id="{A937EA1E-65DC-4472-AC10-2D9FC9E8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19" y="73819"/>
            <a:ext cx="6710362" cy="67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97E22-DE87-4E83-B4D6-C480C324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7809" y="1989929"/>
            <a:ext cx="5336382" cy="1871663"/>
          </a:xfrm>
        </p:spPr>
        <p:txBody>
          <a:bodyPr>
            <a:normAutofit/>
          </a:bodyPr>
          <a:lstStyle/>
          <a:p>
            <a:r>
              <a:rPr lang="en-US" sz="3600" dirty="0"/>
              <a:t>Bioinformatics: Coding Exercises &amp; Applied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6F1F4-4F21-4F7C-818A-CB3DAB77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0581" y="3947316"/>
            <a:ext cx="2890838" cy="558799"/>
          </a:xfrm>
        </p:spPr>
        <p:txBody>
          <a:bodyPr/>
          <a:lstStyle/>
          <a:p>
            <a:r>
              <a:rPr lang="en-US" dirty="0"/>
              <a:t>Jacob M. Green</a:t>
            </a:r>
          </a:p>
        </p:txBody>
      </p:sp>
    </p:spTree>
    <p:extLst>
      <p:ext uri="{BB962C8B-B14F-4D97-AF65-F5344CB8AC3E}">
        <p14:creationId xmlns:p14="http://schemas.microsoft.com/office/powerpoint/2010/main" val="108223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43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Move around in the 'hidden' directory and try to find the file 'youfoundit.txt'. </a:t>
            </a:r>
          </a:p>
          <a:p>
            <a:pPr marL="0" indent="0">
              <a:buNone/>
            </a:pPr>
            <a:r>
              <a:rPr lang="en-US" dirty="0"/>
              <a:t>2. Is there another way to *find* this file?</a:t>
            </a:r>
          </a:p>
          <a:p>
            <a:pPr marL="0" indent="0">
              <a:buNone/>
            </a:pPr>
            <a:r>
              <a:rPr lang="en-US" dirty="0"/>
              <a:t>3. Try finding the 'anotherfile.txt' file without changing directories</a:t>
            </a:r>
          </a:p>
          <a:p>
            <a:pPr marL="0" indent="0">
              <a:buNone/>
            </a:pPr>
            <a:r>
              <a:rPr lang="en-US" dirty="0"/>
              <a:t>4. How might you list all of the '.txt' files in the hidden directory?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557527-DEA6-4F64-BF65-A4B3A05C56CC}"/>
              </a:ext>
            </a:extLst>
          </p:cNvPr>
          <p:cNvSpPr txBox="1">
            <a:spLocks/>
          </p:cNvSpPr>
          <p:nvPr/>
        </p:nvSpPr>
        <p:spPr>
          <a:xfrm>
            <a:off x="6596269" y="1820449"/>
            <a:ext cx="4555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cd ../hidden/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ls tmp1, ls tmp2, ls tmp3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find –name ‘youfoundit.txt’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find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ls </a:t>
            </a:r>
            <a:r>
              <a:rPr lang="en-US" dirty="0" err="1"/>
              <a:t>tmp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4137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Start in </a:t>
            </a:r>
            <a:r>
              <a:rPr lang="en-US" dirty="0" err="1"/>
              <a:t>shell_genomics_data</a:t>
            </a:r>
            <a:r>
              <a:rPr lang="en-US" dirty="0"/>
              <a:t>/ and use one short command to print the contents of all the files in the ~/</a:t>
            </a:r>
            <a:r>
              <a:rPr lang="en-US" dirty="0" err="1"/>
              <a:t>shell_genomics_data</a:t>
            </a:r>
            <a:r>
              <a:rPr lang="en-US" dirty="0"/>
              <a:t>/</a:t>
            </a:r>
            <a:r>
              <a:rPr lang="en-US" dirty="0" err="1"/>
              <a:t>MiSeq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r>
              <a:rPr lang="en-US" dirty="0"/>
              <a:t>2. Use one command to print the contents of these files: F3D141_S207L001_R1_001.fastq and F3D141_S207L001_R2_001.fastq</a:t>
            </a:r>
          </a:p>
          <a:p>
            <a:pPr marL="0" indent="0">
              <a:buNone/>
            </a:pPr>
            <a:r>
              <a:rPr lang="en-US" dirty="0"/>
              <a:t>3. Use one command to print the contents of all the files that are the first pair of sequences for each library sequenced (Hint: All of these files would contain R1 in their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Find the line number in your history for when you listed the command to show the contents of the stability .files and reissue that command</a:t>
            </a:r>
          </a:p>
        </p:txBody>
      </p:sp>
    </p:spTree>
    <p:extLst>
      <p:ext uri="{BB962C8B-B14F-4D97-AF65-F5344CB8AC3E}">
        <p14:creationId xmlns:p14="http://schemas.microsoft.com/office/powerpoint/2010/main" val="162604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cd ../</a:t>
            </a:r>
          </a:p>
          <a:p>
            <a:pPr marL="0" indent="0">
              <a:buNone/>
            </a:pPr>
            <a:r>
              <a:rPr lang="en-US" dirty="0"/>
              <a:t>&gt; ls </a:t>
            </a:r>
            <a:r>
              <a:rPr lang="en-US" dirty="0" err="1"/>
              <a:t>MiSeq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&gt; cat F3D141_S207L001_R*_001.fastq </a:t>
            </a:r>
          </a:p>
          <a:p>
            <a:pPr marL="0" indent="0">
              <a:buNone/>
            </a:pPr>
            <a:r>
              <a:rPr lang="en-US" dirty="0"/>
              <a:t>&gt; cat *R1*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Use history to find then retype the command</a:t>
            </a:r>
          </a:p>
        </p:txBody>
      </p:sp>
    </p:spTree>
    <p:extLst>
      <p:ext uri="{BB962C8B-B14F-4D97-AF65-F5344CB8AC3E}">
        <p14:creationId xmlns:p14="http://schemas.microsoft.com/office/powerpoint/2010/main" val="188074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Navigate to the </a:t>
            </a:r>
            <a:r>
              <a:rPr lang="en-US" dirty="0" err="1"/>
              <a:t>MiSeq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r>
              <a:rPr lang="en-US" dirty="0"/>
              <a:t>2. Search for the sequence 'TTATCCGGATTTATTGGGTTTAAAGGGT' in the F3D0_S188_L001_R1_001.fastq file and in the output have the sequence name and the sequence. e.g. </a:t>
            </a:r>
          </a:p>
          <a:p>
            <a:pPr marL="0" indent="0">
              <a:buNone/>
            </a:pPr>
            <a:r>
              <a:rPr lang="en-US" dirty="0"/>
              <a:t>@M00967:43:000000000-A3JHG:1:2114:11799:28499 1:N:0:188  </a:t>
            </a:r>
          </a:p>
          <a:p>
            <a:pPr marL="0" indent="0">
              <a:buNone/>
            </a:pPr>
            <a:r>
              <a:rPr lang="en-US" dirty="0"/>
              <a:t>TACGGAGGATGCGAGCGTTATCCGGATTTATTGGGTTTAAAGGGTGCGTAGGCGGGATGCAG</a:t>
            </a:r>
          </a:p>
          <a:p>
            <a:pPr marL="0" indent="0">
              <a:buNone/>
            </a:pPr>
            <a:r>
              <a:rPr lang="en-US" dirty="0"/>
              <a:t>3. Search for the same sequence in all the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4. Redirect the previous search into a good_data.txt file</a:t>
            </a:r>
          </a:p>
          <a:p>
            <a:pPr marL="0" indent="0">
              <a:buNone/>
            </a:pPr>
            <a:r>
              <a:rPr lang="en-US" dirty="0"/>
              <a:t>5. How many sequences are in this file?</a:t>
            </a:r>
          </a:p>
        </p:txBody>
      </p:sp>
    </p:spTree>
    <p:extLst>
      <p:ext uri="{BB962C8B-B14F-4D97-AF65-F5344CB8AC3E}">
        <p14:creationId xmlns:p14="http://schemas.microsoft.com/office/powerpoint/2010/main" val="308790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cd </a:t>
            </a:r>
            <a:r>
              <a:rPr lang="en-US" dirty="0" err="1"/>
              <a:t>MiSeq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&gt; grep –B 1 'TTATCCGGATTTATTGGGTTTAAAGGGT’ F3D0_S188_L001_R1_001.fastq</a:t>
            </a:r>
          </a:p>
          <a:p>
            <a:pPr marL="0" indent="0">
              <a:buNone/>
            </a:pPr>
            <a:r>
              <a:rPr lang="en-US" dirty="0"/>
              <a:t>&gt; grep –B 1 'TTATCCGGATTTATTGGGTTTAAAGGGT’ *.</a:t>
            </a:r>
            <a:r>
              <a:rPr lang="en-US" dirty="0" err="1"/>
              <a:t>fastq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grep –B 1 'TTATCCGGATTTATTGGGTTTAAAGGGT’ *.</a:t>
            </a:r>
            <a:r>
              <a:rPr lang="en-US" dirty="0" err="1"/>
              <a:t>fastq</a:t>
            </a:r>
            <a:r>
              <a:rPr lang="en-US" dirty="0"/>
              <a:t> &gt; good_data.txt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wc</a:t>
            </a:r>
            <a:r>
              <a:rPr lang="en-US" dirty="0"/>
              <a:t> –l 264062</a:t>
            </a:r>
          </a:p>
        </p:txBody>
      </p:sp>
    </p:spTree>
    <p:extLst>
      <p:ext uri="{BB962C8B-B14F-4D97-AF65-F5344CB8AC3E}">
        <p14:creationId xmlns:p14="http://schemas.microsoft.com/office/powerpoint/2010/main" val="202889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/>
          </a:bodyPr>
          <a:lstStyle/>
          <a:p>
            <a:r>
              <a:rPr lang="en-US" dirty="0"/>
              <a:t>What has been the most challenging command, concept, or skill for you to utilize during these coding exercises?</a:t>
            </a:r>
          </a:p>
          <a:p>
            <a:r>
              <a:rPr lang="en-US" dirty="0"/>
              <a:t>What has come naturally during these coding exercises?</a:t>
            </a:r>
          </a:p>
          <a:p>
            <a:r>
              <a:rPr lang="en-US" dirty="0"/>
              <a:t>What makes sense when you do these exercises?</a:t>
            </a:r>
          </a:p>
          <a:p>
            <a:r>
              <a:rPr lang="en-US" dirty="0"/>
              <a:t>What does not make sense when you do these exercises?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1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A6AB-4E54-40A3-9B6B-C122D05C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CD94-3DDE-4AEE-AE92-15A225F6C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EecSeq Project</a:t>
            </a:r>
          </a:p>
          <a:p>
            <a:r>
              <a:rPr lang="en-US" dirty="0"/>
              <a:t>What we have:</a:t>
            </a:r>
          </a:p>
          <a:p>
            <a:pPr lvl="1"/>
            <a:r>
              <a:rPr lang="en-US" dirty="0"/>
              <a:t>Oyster Exome reads (expressed genome)</a:t>
            </a:r>
          </a:p>
          <a:p>
            <a:pPr lvl="1"/>
            <a:r>
              <a:rPr lang="en-US" dirty="0"/>
              <a:t>Oyster Reference genome</a:t>
            </a:r>
          </a:p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De novo (from scratch) exome assembly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*Test different de novo assembly programs*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2A59A9-5E18-44DB-BE7F-7A7003C2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0098">
            <a:off x="7730847" y="2475738"/>
            <a:ext cx="26193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6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A6AB-4E54-40A3-9B6B-C122D05C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Applied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CD94-3DDE-4AEE-AE92-15A225F6C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 Star Annotation project</a:t>
            </a:r>
          </a:p>
          <a:p>
            <a:r>
              <a:rPr lang="en-US" dirty="0"/>
              <a:t>What we have:</a:t>
            </a:r>
          </a:p>
          <a:p>
            <a:pPr lvl="1"/>
            <a:r>
              <a:rPr lang="en-US" dirty="0"/>
              <a:t>RNA reads</a:t>
            </a:r>
          </a:p>
          <a:p>
            <a:pPr lvl="1"/>
            <a:r>
              <a:rPr lang="en-US" dirty="0"/>
              <a:t>DNA reads</a:t>
            </a:r>
          </a:p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Names of genes</a:t>
            </a:r>
          </a:p>
          <a:p>
            <a:pPr lvl="1"/>
            <a:r>
              <a:rPr lang="en-US" dirty="0"/>
              <a:t>Location of genes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 novo assembly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*Gene finding*</a:t>
            </a:r>
          </a:p>
        </p:txBody>
      </p:sp>
      <p:pic>
        <p:nvPicPr>
          <p:cNvPr id="3078" name="Picture 6" descr="Genus Cryptasterina · iNaturalist">
            <a:extLst>
              <a:ext uri="{FF2B5EF4-FFF2-40B4-BE49-F238E27FC236}">
                <a16:creationId xmlns:a16="http://schemas.microsoft.com/office/drawing/2014/main" id="{AF030E82-BB09-4335-8D89-1A457FCD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7651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9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992-F86E-4FD8-9068-09AF744F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8BA4-42C7-4A75-A7B1-483C6456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Coding Exercises</a:t>
            </a:r>
          </a:p>
          <a:p>
            <a:pPr>
              <a:lnSpc>
                <a:spcPct val="200000"/>
              </a:lnSpc>
            </a:pPr>
            <a:r>
              <a:rPr lang="en-US" dirty="0"/>
              <a:t>Reflection on coding</a:t>
            </a:r>
          </a:p>
          <a:p>
            <a:pPr>
              <a:lnSpc>
                <a:spcPct val="200000"/>
              </a:lnSpc>
            </a:pPr>
            <a:r>
              <a:rPr lang="en-US" dirty="0"/>
              <a:t>Applied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40759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11631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Concerns?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EB45-13D0-47A6-8E9E-FEC5F6F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A5C0-D13F-4171-8770-4287C38B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terminal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cd ~ (for windows/git-bash: cd ~/Desktop)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curl -LO </a:t>
            </a:r>
            <a:r>
              <a:rPr lang="en-US" dirty="0">
                <a:hlinkClick r:id="rId2"/>
              </a:rPr>
              <a:t>https://github.com/madmolecularman/MARC-Summer-2020/blob/master/resources/coding/shell_genomics_data.zip</a:t>
            </a:r>
            <a:endParaRPr lang="en-US" dirty="0"/>
          </a:p>
          <a:p>
            <a:pPr lvl="1">
              <a:buFont typeface="Calibri" panose="020F0502020204030204" pitchFamily="34" charset="0"/>
              <a:buChar char="›"/>
            </a:pPr>
            <a:r>
              <a:rPr lang="en-US" dirty="0"/>
              <a:t>Can also use </a:t>
            </a:r>
            <a:r>
              <a:rPr lang="en-US" dirty="0" err="1"/>
              <a:t>wget</a:t>
            </a:r>
            <a:r>
              <a:rPr lang="en-US" dirty="0"/>
              <a:t> if it is available as a command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unzip shell_genomics_data.zip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/>
              <a:t>cd </a:t>
            </a:r>
            <a:r>
              <a:rPr lang="en-US" dirty="0" err="1"/>
              <a:t>shell_genomics_data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516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EB45-13D0-47A6-8E9E-FEC5F6F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A5C0-D13F-4171-8770-4287C38B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Open your terminal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cd ~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curl -LO https://github.com/madmolecularman/MARC-Summer-2020/blob/master/resources/coding/shell_genomics_data.zip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unzip shell_genomics_data.zip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cd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shell_genomics_data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dirty="0"/>
              <a:t>Question: What is in this directory</a:t>
            </a:r>
          </a:p>
        </p:txBody>
      </p:sp>
    </p:spTree>
    <p:extLst>
      <p:ext uri="{BB962C8B-B14F-4D97-AF65-F5344CB8AC3E}">
        <p14:creationId xmlns:p14="http://schemas.microsoft.com/office/powerpoint/2010/main" val="338568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Navigate to the </a:t>
            </a:r>
            <a:r>
              <a:rPr lang="en-US" dirty="0" err="1"/>
              <a:t>MiSeq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r>
              <a:rPr lang="en-US" dirty="0"/>
              <a:t>2. Rename </a:t>
            </a:r>
            <a:r>
              <a:rPr lang="en-US" dirty="0" err="1"/>
              <a:t>stability.files</a:t>
            </a:r>
            <a:r>
              <a:rPr lang="en-US" dirty="0"/>
              <a:t> to </a:t>
            </a:r>
            <a:r>
              <a:rPr lang="en-US" dirty="0" err="1"/>
              <a:t>stability.files_IMPORTANT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Create a directory in the </a:t>
            </a:r>
            <a:r>
              <a:rPr lang="en-US" dirty="0" err="1"/>
              <a:t>MiSeq</a:t>
            </a:r>
            <a:r>
              <a:rPr lang="en-US" dirty="0"/>
              <a:t> directory called new</a:t>
            </a:r>
          </a:p>
          <a:p>
            <a:pPr marL="0" indent="0">
              <a:buNone/>
            </a:pPr>
            <a:r>
              <a:rPr lang="en-US" dirty="0"/>
              <a:t>4. Then, copy the </a:t>
            </a:r>
            <a:r>
              <a:rPr lang="en-US" dirty="0" err="1"/>
              <a:t>stability.files_IMPORTANT</a:t>
            </a:r>
            <a:r>
              <a:rPr lang="en-US" dirty="0"/>
              <a:t> file into new directory and call it </a:t>
            </a:r>
            <a:r>
              <a:rPr lang="en-US" dirty="0" err="1"/>
              <a:t>stability.files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Remove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36851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Navigate to the </a:t>
            </a:r>
            <a:r>
              <a:rPr lang="en-US" dirty="0" err="1"/>
              <a:t>MiSeq</a:t>
            </a:r>
            <a:r>
              <a:rPr lang="en-US" dirty="0"/>
              <a:t> directory </a:t>
            </a:r>
          </a:p>
          <a:p>
            <a:pPr marL="0" indent="0">
              <a:buNone/>
            </a:pPr>
            <a:r>
              <a:rPr lang="en-US" dirty="0"/>
              <a:t>2. Rename </a:t>
            </a:r>
            <a:r>
              <a:rPr lang="en-US" dirty="0" err="1"/>
              <a:t>stability.files</a:t>
            </a:r>
            <a:r>
              <a:rPr lang="en-US" dirty="0"/>
              <a:t> to </a:t>
            </a:r>
            <a:r>
              <a:rPr lang="en-US" dirty="0" err="1"/>
              <a:t>stability.files_IMPORTANT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Create a directory in the </a:t>
            </a:r>
            <a:r>
              <a:rPr lang="en-US" dirty="0" err="1"/>
              <a:t>MiSeq</a:t>
            </a:r>
            <a:r>
              <a:rPr lang="en-US" dirty="0"/>
              <a:t> directory called new</a:t>
            </a:r>
          </a:p>
          <a:p>
            <a:pPr marL="0" indent="0">
              <a:buNone/>
            </a:pPr>
            <a:r>
              <a:rPr lang="en-US" dirty="0"/>
              <a:t>4. Then, copy the </a:t>
            </a:r>
            <a:r>
              <a:rPr lang="en-US" dirty="0" err="1"/>
              <a:t>stability.files_IMPORTANT</a:t>
            </a:r>
            <a:r>
              <a:rPr lang="en-US" dirty="0"/>
              <a:t> file into new directory and call it </a:t>
            </a:r>
            <a:r>
              <a:rPr lang="en-US" dirty="0" err="1"/>
              <a:t>stability.files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Remove new directory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35843D-E4C9-40AE-9B67-32B7DD032C67}"/>
              </a:ext>
            </a:extLst>
          </p:cNvPr>
          <p:cNvSpPr txBox="1">
            <a:spLocks/>
          </p:cNvSpPr>
          <p:nvPr/>
        </p:nvSpPr>
        <p:spPr>
          <a:xfrm>
            <a:off x="6573080" y="184895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 cd </a:t>
            </a:r>
            <a:r>
              <a:rPr lang="en-US" dirty="0" err="1"/>
              <a:t>Miseq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&gt; mv </a:t>
            </a:r>
            <a:r>
              <a:rPr lang="en-US" dirty="0" err="1"/>
              <a:t>stability.files</a:t>
            </a:r>
            <a:r>
              <a:rPr lang="en-US" dirty="0"/>
              <a:t> </a:t>
            </a:r>
            <a:r>
              <a:rPr lang="en-US" dirty="0" err="1"/>
              <a:t>stability.files_IMPORTANT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</a:t>
            </a:r>
            <a:r>
              <a:rPr lang="en-US" dirty="0" err="1"/>
              <a:t>mkdir</a:t>
            </a:r>
            <a:r>
              <a:rPr lang="en-US" dirty="0"/>
              <a:t> new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cp </a:t>
            </a:r>
            <a:r>
              <a:rPr lang="en-US" dirty="0" err="1"/>
              <a:t>stability.files_IMPORTANT</a:t>
            </a:r>
            <a:r>
              <a:rPr lang="en-US" dirty="0"/>
              <a:t> new/</a:t>
            </a:r>
            <a:r>
              <a:rPr lang="en-US" dirty="0" err="1"/>
              <a:t>stability.files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cd new/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rm –f </a:t>
            </a:r>
            <a:r>
              <a:rPr lang="en-US" dirty="0" err="1"/>
              <a:t>stability.files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cd ../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 </a:t>
            </a:r>
            <a:r>
              <a:rPr lang="en-US" dirty="0" err="1"/>
              <a:t>rmdir</a:t>
            </a:r>
            <a:r>
              <a:rPr lang="en-US" dirty="0"/>
              <a:t> new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922-4705-4522-BFCA-7AAF9A58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0E5-9C8A-4C41-89FB-A5423F57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Move around in the 'hidden' directory and try to find the file 'youfoundit.txt'. </a:t>
            </a:r>
          </a:p>
          <a:p>
            <a:pPr marL="0" indent="0">
              <a:buNone/>
            </a:pPr>
            <a:r>
              <a:rPr lang="en-US" dirty="0"/>
              <a:t>2. Is there another way to *find* this file?</a:t>
            </a:r>
          </a:p>
          <a:p>
            <a:pPr marL="0" indent="0">
              <a:buNone/>
            </a:pPr>
            <a:r>
              <a:rPr lang="en-US" dirty="0"/>
              <a:t>3. Try finding the 'anotherfile.txt' file without changing directories</a:t>
            </a:r>
          </a:p>
          <a:p>
            <a:pPr marL="0" indent="0">
              <a:buNone/>
            </a:pPr>
            <a:r>
              <a:rPr lang="en-US" dirty="0"/>
              <a:t>4. How might you list all of the '.txt' files in the hidden directory?</a:t>
            </a:r>
          </a:p>
        </p:txBody>
      </p:sp>
    </p:spTree>
    <p:extLst>
      <p:ext uri="{BB962C8B-B14F-4D97-AF65-F5344CB8AC3E}">
        <p14:creationId xmlns:p14="http://schemas.microsoft.com/office/powerpoint/2010/main" val="241411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1013</Words>
  <Application>Microsoft Office PowerPoint</Application>
  <PresentationFormat>Widescreen</PresentationFormat>
  <Paragraphs>123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Bioinformatics: Coding Exercises &amp; Applied Research</vt:lpstr>
      <vt:lpstr>Agenda</vt:lpstr>
      <vt:lpstr>Check-in</vt:lpstr>
      <vt:lpstr>Check-in</vt:lpstr>
      <vt:lpstr>Coding Exercises: Setup</vt:lpstr>
      <vt:lpstr>Coding Exercises: Setup</vt:lpstr>
      <vt:lpstr>Coding Exercises #1</vt:lpstr>
      <vt:lpstr>Coding Exercises #1</vt:lpstr>
      <vt:lpstr>Coding Exercises #2</vt:lpstr>
      <vt:lpstr>Coding Exercises #2</vt:lpstr>
      <vt:lpstr>Coding Exercises #3</vt:lpstr>
      <vt:lpstr>Coding Exercises #3</vt:lpstr>
      <vt:lpstr>Coding Exercises #4</vt:lpstr>
      <vt:lpstr>Coding Exercises #4</vt:lpstr>
      <vt:lpstr>Coding Reflection</vt:lpstr>
      <vt:lpstr>Applied Research</vt:lpstr>
      <vt:lpstr>Applied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14</cp:revision>
  <dcterms:created xsi:type="dcterms:W3CDTF">2020-08-05T17:55:47Z</dcterms:created>
  <dcterms:modified xsi:type="dcterms:W3CDTF">2020-08-06T22:34:17Z</dcterms:modified>
</cp:coreProperties>
</file>