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15750-366B-4143-A945-D5AD9F361C98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FC651-3BCD-470A-A79B-EC05F8617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41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out a way for further engagement, hopefully in person next year, learned a bit about presenting yourself online, elaborate on how to set up academic blogs, planning applications, resume, self-reflection and adding to those things that you know about yourself, going </a:t>
            </a:r>
            <a:r>
              <a:rPr lang="en-US"/>
              <a:t>over CV’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3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1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Command and argument,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FC651-3BCD-470A-A79B-EC05F8617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0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28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2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7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5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3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6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2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strobiomike.github.io/unix/getting-starte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biomike.github.io/unix/getting-start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oinformatic-vcn.slack.com/" TargetMode="External"/><Relationship Id="rId4" Type="http://schemas.openxmlformats.org/officeDocument/2006/relationships/hyperlink" Target="https://www.youtube.com/channel/UC5qVqcvUPfgPQWOhBaR_Lo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large&#10;&#10;Description automatically generated">
            <a:extLst>
              <a:ext uri="{FF2B5EF4-FFF2-40B4-BE49-F238E27FC236}">
                <a16:creationId xmlns:a16="http://schemas.microsoft.com/office/drawing/2014/main" id="{4C1C4457-3CA8-4AE1-B186-0130DE1FD9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07" b="41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A42D8ECD-6F68-49C1-9ABE-A975E50F3963}"/>
              </a:ext>
            </a:extLst>
          </p:cNvPr>
          <p:cNvSpPr/>
          <p:nvPr/>
        </p:nvSpPr>
        <p:spPr>
          <a:xfrm>
            <a:off x="1179443" y="1169505"/>
            <a:ext cx="4147931" cy="42241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BF1EED-6B2F-4AB1-B0C4-8D341BDED3C8}"/>
              </a:ext>
            </a:extLst>
          </p:cNvPr>
          <p:cNvSpPr txBox="1"/>
          <p:nvPr/>
        </p:nvSpPr>
        <p:spPr>
          <a:xfrm>
            <a:off x="1749286" y="1859340"/>
            <a:ext cx="30082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Bioinformatics: Coding Necessities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564E46D-93A7-4D51-93BA-6300A676F479}"/>
              </a:ext>
            </a:extLst>
          </p:cNvPr>
          <p:cNvSpPr txBox="1"/>
          <p:nvPr/>
        </p:nvSpPr>
        <p:spPr>
          <a:xfrm>
            <a:off x="2120347" y="3699517"/>
            <a:ext cx="226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Jacob M. Green</a:t>
            </a:r>
          </a:p>
          <a:p>
            <a:pPr algn="ctr"/>
            <a:r>
              <a:rPr lang="en-US" dirty="0"/>
              <a:t>MARC Summer Program</a:t>
            </a:r>
          </a:p>
        </p:txBody>
      </p:sp>
    </p:spTree>
    <p:extLst>
      <p:ext uri="{BB962C8B-B14F-4D97-AF65-F5344CB8AC3E}">
        <p14:creationId xmlns:p14="http://schemas.microsoft.com/office/powerpoint/2010/main" val="308660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easiest concept today? Why?</a:t>
            </a:r>
          </a:p>
          <a:p>
            <a:r>
              <a:rPr lang="en-US" dirty="0"/>
              <a:t>What was the most difficult? Why?</a:t>
            </a:r>
          </a:p>
        </p:txBody>
      </p:sp>
    </p:spTree>
    <p:extLst>
      <p:ext uri="{BB962C8B-B14F-4D97-AF65-F5344CB8AC3E}">
        <p14:creationId xmlns:p14="http://schemas.microsoft.com/office/powerpoint/2010/main" val="235516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0F25-D033-4227-8EC4-9636F1A4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1621-9BDE-44E0-9F2E-B3219A5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easiest concept today? Why?</a:t>
            </a:r>
          </a:p>
          <a:p>
            <a:r>
              <a:rPr lang="en-US" dirty="0"/>
              <a:t>What was the most difficult? Why?</a:t>
            </a:r>
          </a:p>
          <a:p>
            <a:r>
              <a:rPr lang="en-US" dirty="0"/>
              <a:t>Access your terminal</a:t>
            </a:r>
          </a:p>
          <a:p>
            <a:pPr lvl="1"/>
            <a:r>
              <a:rPr lang="en-US" dirty="0"/>
              <a:t>Mac: Utilities -&gt; Terminal</a:t>
            </a:r>
          </a:p>
          <a:p>
            <a:pPr lvl="1"/>
            <a:r>
              <a:rPr lang="en-US" dirty="0"/>
              <a:t>Windows: Install git-bash</a:t>
            </a:r>
          </a:p>
          <a:p>
            <a:pPr lvl="1"/>
            <a:r>
              <a:rPr lang="en-US" dirty="0"/>
              <a:t>If you need help email me</a:t>
            </a:r>
          </a:p>
          <a:p>
            <a:r>
              <a:rPr lang="en-US" dirty="0"/>
              <a:t>Navigate through your own computer and use some of the commands we learned</a:t>
            </a:r>
          </a:p>
        </p:txBody>
      </p:sp>
    </p:spTree>
    <p:extLst>
      <p:ext uri="{BB962C8B-B14F-4D97-AF65-F5344CB8AC3E}">
        <p14:creationId xmlns:p14="http://schemas.microsoft.com/office/powerpoint/2010/main" val="296111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500 – 525 pm Check-in</a:t>
            </a:r>
          </a:p>
          <a:p>
            <a:pPr>
              <a:lnSpc>
                <a:spcPct val="200000"/>
              </a:lnSpc>
            </a:pPr>
            <a:r>
              <a:rPr lang="en-US" dirty="0"/>
              <a:t>525 – 530 pm Contextualize bioinformatics</a:t>
            </a:r>
          </a:p>
          <a:p>
            <a:pPr>
              <a:lnSpc>
                <a:spcPct val="200000"/>
              </a:lnSpc>
            </a:pPr>
            <a:r>
              <a:rPr lang="en-US" dirty="0"/>
              <a:t>530 – 615 pm Coding necessities workflow</a:t>
            </a:r>
          </a:p>
          <a:p>
            <a:pPr>
              <a:lnSpc>
                <a:spcPct val="200000"/>
              </a:lnSpc>
            </a:pPr>
            <a:r>
              <a:rPr lang="en-US" dirty="0"/>
              <a:t>615 – 630 pm Reflection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9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you doing this week?</a:t>
            </a:r>
          </a:p>
        </p:txBody>
      </p:sp>
    </p:spTree>
    <p:extLst>
      <p:ext uri="{BB962C8B-B14F-4D97-AF65-F5344CB8AC3E}">
        <p14:creationId xmlns:p14="http://schemas.microsoft.com/office/powerpoint/2010/main" val="322247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/>
              <a:t>Accomplishments</a:t>
            </a:r>
          </a:p>
          <a:p>
            <a:r>
              <a:rPr lang="en-US" dirty="0"/>
              <a:t>Concerns</a:t>
            </a:r>
          </a:p>
        </p:txBody>
      </p:sp>
    </p:spTree>
    <p:extLst>
      <p:ext uri="{BB962C8B-B14F-4D97-AF65-F5344CB8AC3E}">
        <p14:creationId xmlns:p14="http://schemas.microsoft.com/office/powerpoint/2010/main" val="3678979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357E-0E30-484A-A57E-40CFEED5D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6B09-3F9C-401D-8B5E-CDB365E52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How are you doing this week?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Accomplishments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Concerns</a:t>
            </a:r>
          </a:p>
          <a:p>
            <a:r>
              <a:rPr lang="en-US" dirty="0"/>
              <a:t>What did you get out of the professional development sessions?</a:t>
            </a:r>
          </a:p>
          <a:p>
            <a:r>
              <a:rPr lang="en-US" dirty="0"/>
              <a:t>Was there anything you felt was missing?</a:t>
            </a:r>
          </a:p>
          <a:p>
            <a:r>
              <a:rPr lang="en-US" dirty="0"/>
              <a:t>What could be improved upon?</a:t>
            </a:r>
          </a:p>
        </p:txBody>
      </p:sp>
    </p:spTree>
    <p:extLst>
      <p:ext uri="{BB962C8B-B14F-4D97-AF65-F5344CB8AC3E}">
        <p14:creationId xmlns:p14="http://schemas.microsoft.com/office/powerpoint/2010/main" val="241390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67F3E3D7-49B7-4366-970E-23FC92713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7" r="23804"/>
          <a:stretch/>
        </p:blipFill>
        <p:spPr>
          <a:xfrm>
            <a:off x="1802296" y="194394"/>
            <a:ext cx="8123582" cy="646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30E46EB0-8156-4419-92E9-89E0F2413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35" y="12253"/>
            <a:ext cx="9087729" cy="684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23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6208-78BE-4FF0-8C83-4D398566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CDBE-50C2-48F0-8501-AF276996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are going to work together side by side</a:t>
            </a:r>
          </a:p>
          <a:p>
            <a:pPr>
              <a:lnSpc>
                <a:spcPct val="150000"/>
              </a:lnSpc>
            </a:pPr>
            <a:r>
              <a:rPr lang="en-US" dirty="0"/>
              <a:t>Go here: </a:t>
            </a:r>
            <a:r>
              <a:rPr lang="en-US" dirty="0">
                <a:hlinkClick r:id="rId2"/>
              </a:rPr>
              <a:t>https://astrobiomike.github.io/unix/getting-started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4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6208-78BE-4FF0-8C83-4D398566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CDBE-50C2-48F0-8501-AF276996D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We are going to work together side by side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Go here: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https://astrobiomike.github.io/unix/getting-started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Resources here: </a:t>
            </a:r>
            <a:r>
              <a:rPr lang="en-US" dirty="0">
                <a:hlinkClick r:id="rId4"/>
              </a:rPr>
              <a:t>https://www.youtube.com/channel/UC5qVqcvUPfgPQWOhBaR_Low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Community here: </a:t>
            </a:r>
            <a:r>
              <a:rPr lang="en-US" dirty="0">
                <a:hlinkClick r:id="rId5"/>
              </a:rPr>
              <a:t>https://bioinformatic-vcn.slack.com/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2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</TotalTime>
  <Words>303</Words>
  <Application>Microsoft Office PowerPoint</Application>
  <PresentationFormat>Widescreen</PresentationFormat>
  <Paragraphs>45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Agenda</vt:lpstr>
      <vt:lpstr>Check - In</vt:lpstr>
      <vt:lpstr>Check - In</vt:lpstr>
      <vt:lpstr>Check - In</vt:lpstr>
      <vt:lpstr>PowerPoint Presentation</vt:lpstr>
      <vt:lpstr>PowerPoint Presentation</vt:lpstr>
      <vt:lpstr>What are we doing?</vt:lpstr>
      <vt:lpstr>What are we doing?</vt:lpstr>
      <vt:lpstr>Reflection</vt:lpstr>
      <vt:lpstr>Reflection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Green</dc:creator>
  <cp:lastModifiedBy>Jacob Green</cp:lastModifiedBy>
  <cp:revision>10</cp:revision>
  <dcterms:created xsi:type="dcterms:W3CDTF">2020-07-16T00:29:32Z</dcterms:created>
  <dcterms:modified xsi:type="dcterms:W3CDTF">2020-07-16T22:34:55Z</dcterms:modified>
</cp:coreProperties>
</file>