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16"/>
  </p:notesMasterIdLst>
  <p:sldIdLst>
    <p:sldId id="256" r:id="rId2"/>
    <p:sldId id="257" r:id="rId3"/>
    <p:sldId id="264" r:id="rId4"/>
    <p:sldId id="258" r:id="rId5"/>
    <p:sldId id="268" r:id="rId6"/>
    <p:sldId id="276" r:id="rId7"/>
    <p:sldId id="274" r:id="rId8"/>
    <p:sldId id="275" r:id="rId9"/>
    <p:sldId id="267" r:id="rId10"/>
    <p:sldId id="262" r:id="rId11"/>
    <p:sldId id="263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74" autoAdjust="0"/>
    <p:restoredTop sz="94660"/>
  </p:normalViewPr>
  <p:slideViewPr>
    <p:cSldViewPr snapToGrid="0">
      <p:cViewPr>
        <p:scale>
          <a:sx n="110" d="100"/>
          <a:sy n="110" d="100"/>
        </p:scale>
        <p:origin x="112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15750-366B-4143-A945-D5AD9F361C9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FC651-3BCD-470A-A79B-EC05F861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41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Easiest: moving and changing directories, </a:t>
            </a:r>
          </a:p>
          <a:p>
            <a:r>
              <a:rPr lang="en-US" dirty="0"/>
              <a:t>Difficult: Altering text using nano, exiting different programs,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6FC651-3BCD-470A-A79B-EC05F86178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01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and argument,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6FC651-3BCD-470A-A79B-EC05F86178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91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and argument,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6FC651-3BCD-470A-A79B-EC05F86178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40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0282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2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47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6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85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3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3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7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6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9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0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9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strobiomike.github.io/unix/working-with-files-and-dirs" TargetMode="External"/><Relationship Id="rId2" Type="http://schemas.openxmlformats.org/officeDocument/2006/relationships/hyperlink" Target="https://mybinder.org/v2/gh/AstrobioMike/binder-unix-intro/master?urlpath=la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strobiomike.github.io/unix/wild-redirectors" TargetMode="External"/><Relationship Id="rId2" Type="http://schemas.openxmlformats.org/officeDocument/2006/relationships/hyperlink" Target="https://astrobiomike.github.io/unix/working-with-files-and-di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Making genomic data come alive with circos plots | by Maria ...">
            <a:extLst>
              <a:ext uri="{FF2B5EF4-FFF2-40B4-BE49-F238E27FC236}">
                <a16:creationId xmlns:a16="http://schemas.microsoft.com/office/drawing/2014/main" id="{42263FB8-8B0A-4E51-8A6A-DF864EBC0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BBF1EED-6B2F-4AB1-B0C4-8D341BDED3C8}"/>
              </a:ext>
            </a:extLst>
          </p:cNvPr>
          <p:cNvSpPr txBox="1"/>
          <p:nvPr/>
        </p:nvSpPr>
        <p:spPr>
          <a:xfrm>
            <a:off x="1198116" y="1444360"/>
            <a:ext cx="30082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Bioinformatics: Coding Necessities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64E46D-93A7-4D51-93BA-6300A676F479}"/>
              </a:ext>
            </a:extLst>
          </p:cNvPr>
          <p:cNvSpPr txBox="1"/>
          <p:nvPr/>
        </p:nvSpPr>
        <p:spPr>
          <a:xfrm>
            <a:off x="1569177" y="3118607"/>
            <a:ext cx="2266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Jacob M. Green</a:t>
            </a:r>
          </a:p>
          <a:p>
            <a:pPr algn="ctr"/>
            <a:r>
              <a:rPr lang="en-US" dirty="0"/>
              <a:t>MARC Summer Program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28FE35-88D2-4960-9ED0-39E0856D449A}"/>
              </a:ext>
            </a:extLst>
          </p:cNvPr>
          <p:cNvSpPr txBox="1"/>
          <p:nvPr/>
        </p:nvSpPr>
        <p:spPr>
          <a:xfrm>
            <a:off x="6974950" y="6428289"/>
            <a:ext cx="35760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0" i="0" dirty="0">
                <a:effectLst/>
                <a:latin typeface="medium-content-sans-serif-font"/>
              </a:rPr>
              <a:t>A </a:t>
            </a:r>
            <a:r>
              <a:rPr lang="en-US" sz="1000" b="0" i="0" dirty="0" err="1">
                <a:effectLst/>
                <a:latin typeface="medium-content-sans-serif-font"/>
              </a:rPr>
              <a:t>circos</a:t>
            </a:r>
            <a:r>
              <a:rPr lang="en-US" sz="1000" b="0" i="0" dirty="0">
                <a:effectLst/>
                <a:latin typeface="medium-content-sans-serif-font"/>
              </a:rPr>
              <a:t> plot of structural variations in a breast cancer cell line. 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8660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6208-78BE-4FF0-8C83-4D398566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FCDBE-50C2-48F0-8501-AF276996D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 are going to work together side by side</a:t>
            </a:r>
          </a:p>
          <a:p>
            <a:pPr>
              <a:lnSpc>
                <a:spcPct val="150000"/>
              </a:lnSpc>
            </a:pPr>
            <a:r>
              <a:rPr lang="en-US" dirty="0"/>
              <a:t>Launch this: </a:t>
            </a:r>
            <a:r>
              <a:rPr lang="en-US" dirty="0">
                <a:hlinkClick r:id="rId2"/>
              </a:rPr>
              <a:t>https://mybinder.org/v2/gh/AstrobioMike/binder-unix-intro/master?urlpath=lab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Open this: </a:t>
            </a:r>
            <a:r>
              <a:rPr lang="en-US" dirty="0">
                <a:hlinkClick r:id="rId3"/>
              </a:rPr>
              <a:t>https://astrobiomike.github.io/unix/working-with-files-and-dirs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42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0F25-D033-4227-8EC4-9636F1A4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01621-9BDE-44E0-9F2E-B3219A57F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was the easiest concept today? Why?</a:t>
            </a:r>
          </a:p>
          <a:p>
            <a:r>
              <a:rPr lang="en-US" dirty="0"/>
              <a:t>What was the most difficult? Why?</a:t>
            </a:r>
          </a:p>
        </p:txBody>
      </p:sp>
    </p:spTree>
    <p:extLst>
      <p:ext uri="{BB962C8B-B14F-4D97-AF65-F5344CB8AC3E}">
        <p14:creationId xmlns:p14="http://schemas.microsoft.com/office/powerpoint/2010/main" val="235516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0F25-D033-4227-8EC4-9636F1A4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01621-9BDE-44E0-9F2E-B3219A57F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we want to go into Genome Assembly or work with R?</a:t>
            </a:r>
          </a:p>
        </p:txBody>
      </p:sp>
    </p:spTree>
    <p:extLst>
      <p:ext uri="{BB962C8B-B14F-4D97-AF65-F5344CB8AC3E}">
        <p14:creationId xmlns:p14="http://schemas.microsoft.com/office/powerpoint/2010/main" val="1431333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0F25-D033-4227-8EC4-9636F1A4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01621-9BDE-44E0-9F2E-B3219A57F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Do we want to go into Genome Assembly or work with R?</a:t>
            </a:r>
          </a:p>
          <a:p>
            <a:r>
              <a:rPr lang="en-US" dirty="0"/>
              <a:t>Exercises to assist in command-line comfortability</a:t>
            </a:r>
          </a:p>
        </p:txBody>
      </p:sp>
    </p:spTree>
    <p:extLst>
      <p:ext uri="{BB962C8B-B14F-4D97-AF65-F5344CB8AC3E}">
        <p14:creationId xmlns:p14="http://schemas.microsoft.com/office/powerpoint/2010/main" val="1513394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4357E-0E30-484A-A57E-40CFEED5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656" y="0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How do we view DNA sequences?</a:t>
            </a:r>
          </a:p>
        </p:txBody>
      </p:sp>
      <p:pic>
        <p:nvPicPr>
          <p:cNvPr id="1026" name="Picture 2" descr="DNA sequencing - Wikipedia">
            <a:extLst>
              <a:ext uri="{FF2B5EF4-FFF2-40B4-BE49-F238E27FC236}">
                <a16:creationId xmlns:a16="http://schemas.microsoft.com/office/drawing/2014/main" id="{F90B179A-3F0D-4A2B-895E-625AFDABD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7372" y="1313547"/>
            <a:ext cx="3662764" cy="521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croarray Analysis Market Analysis, Size, Scope, Stake, Progress ...">
            <a:extLst>
              <a:ext uri="{FF2B5EF4-FFF2-40B4-BE49-F238E27FC236}">
                <a16:creationId xmlns:a16="http://schemas.microsoft.com/office/drawing/2014/main" id="{BD43579A-5836-41EE-9C05-DD70E3956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3903" y="3829679"/>
            <a:ext cx="5148567" cy="278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544C271-B8DA-47D2-80C9-7012A66CF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3903" y="1313547"/>
            <a:ext cx="5108093" cy="227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9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357E-0E30-484A-A57E-40CFEED5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6B09-3F9C-401D-8B5E-CDB365E52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500 – 520 pm Check-in</a:t>
            </a:r>
          </a:p>
          <a:p>
            <a:pPr>
              <a:lnSpc>
                <a:spcPct val="200000"/>
              </a:lnSpc>
            </a:pPr>
            <a:r>
              <a:rPr lang="en-US" dirty="0"/>
              <a:t>520 – 525 pm How do we see DNA?</a:t>
            </a:r>
          </a:p>
          <a:p>
            <a:pPr>
              <a:lnSpc>
                <a:spcPct val="200000"/>
              </a:lnSpc>
            </a:pPr>
            <a:r>
              <a:rPr lang="en-US" dirty="0"/>
              <a:t>525 – 530 pm Coding warm up</a:t>
            </a:r>
          </a:p>
          <a:p>
            <a:pPr>
              <a:lnSpc>
                <a:spcPct val="200000"/>
              </a:lnSpc>
            </a:pPr>
            <a:r>
              <a:rPr lang="en-US" dirty="0"/>
              <a:t>530 – 615 pm Happy Belly Bioinformatics  lesson </a:t>
            </a:r>
            <a:r>
              <a:rPr lang="en-US" dirty="0">
                <a:hlinkClick r:id="rId2"/>
              </a:rPr>
              <a:t>2</a:t>
            </a:r>
            <a:r>
              <a:rPr lang="en-US" dirty="0"/>
              <a:t>/</a:t>
            </a:r>
            <a:r>
              <a:rPr lang="en-US" dirty="0">
                <a:hlinkClick r:id="rId3"/>
              </a:rPr>
              <a:t>3</a:t>
            </a:r>
            <a:r>
              <a:rPr lang="en-US" dirty="0"/>
              <a:t> workflow</a:t>
            </a:r>
          </a:p>
          <a:p>
            <a:pPr>
              <a:lnSpc>
                <a:spcPct val="200000"/>
              </a:lnSpc>
            </a:pPr>
            <a:r>
              <a:rPr lang="en-US" dirty="0"/>
              <a:t>615 – 630 pm Reflection and To do</a:t>
            </a:r>
          </a:p>
        </p:txBody>
      </p:sp>
    </p:spTree>
    <p:extLst>
      <p:ext uri="{BB962C8B-B14F-4D97-AF65-F5344CB8AC3E}">
        <p14:creationId xmlns:p14="http://schemas.microsoft.com/office/powerpoint/2010/main" val="418379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357E-0E30-484A-A57E-40CFEED5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-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6B09-3F9C-401D-8B5E-CDB365E52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you doing this week?</a:t>
            </a:r>
          </a:p>
        </p:txBody>
      </p:sp>
    </p:spTree>
    <p:extLst>
      <p:ext uri="{BB962C8B-B14F-4D97-AF65-F5344CB8AC3E}">
        <p14:creationId xmlns:p14="http://schemas.microsoft.com/office/powerpoint/2010/main" val="3222476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357E-0E30-484A-A57E-40CFEED5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-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6B09-3F9C-401D-8B5E-CDB365E52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How are you doing this week?</a:t>
            </a:r>
          </a:p>
          <a:p>
            <a:r>
              <a:rPr lang="en-US" dirty="0"/>
              <a:t>Accomplishments</a:t>
            </a:r>
          </a:p>
          <a:p>
            <a:r>
              <a:rPr lang="en-US" dirty="0"/>
              <a:t>Concerns</a:t>
            </a:r>
          </a:p>
        </p:txBody>
      </p:sp>
    </p:spTree>
    <p:extLst>
      <p:ext uri="{BB962C8B-B14F-4D97-AF65-F5344CB8AC3E}">
        <p14:creationId xmlns:p14="http://schemas.microsoft.com/office/powerpoint/2010/main" val="367897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357E-0E30-484A-A57E-40CFEED5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-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6B09-3F9C-401D-8B5E-CDB365E52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How are you doing this week?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Accomplishments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Concerns</a:t>
            </a:r>
          </a:p>
          <a:p>
            <a:r>
              <a:rPr lang="en-US" dirty="0"/>
              <a:t>Did anyone try to join the BVCN slack group?</a:t>
            </a:r>
          </a:p>
          <a:p>
            <a:r>
              <a:rPr lang="en-US" dirty="0"/>
              <a:t>SACNAS abstract deadline extended to August 6</a:t>
            </a:r>
            <a:r>
              <a:rPr lang="en-US" baseline="30000" dirty="0"/>
              <a:t>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9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4357E-0E30-484A-A57E-40CFEED5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656" y="407963"/>
            <a:ext cx="9795637" cy="1519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How have you seen DNA sequences displayed?</a:t>
            </a:r>
          </a:p>
        </p:txBody>
      </p:sp>
    </p:spTree>
    <p:extLst>
      <p:ext uri="{BB962C8B-B14F-4D97-AF65-F5344CB8AC3E}">
        <p14:creationId xmlns:p14="http://schemas.microsoft.com/office/powerpoint/2010/main" val="22407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357E-0E30-484A-A57E-40CFEED5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 computational biology we see .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fq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fastq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4100" name="Picture 4" descr="A sample of the FASTQ file.  ">
            <a:extLst>
              <a:ext uri="{FF2B5EF4-FFF2-40B4-BE49-F238E27FC236}">
                <a16:creationId xmlns:a16="http://schemas.microsoft.com/office/drawing/2014/main" id="{0A97F2D7-5F78-4121-AEA6-125137165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61" y="2127118"/>
            <a:ext cx="10199077" cy="260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901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357E-0E30-484A-A57E-40CFEED5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744"/>
            <a:ext cx="10515600" cy="776288"/>
          </a:xfrm>
        </p:spPr>
        <p:txBody>
          <a:bodyPr/>
          <a:lstStyle/>
          <a:p>
            <a:pPr algn="ctr"/>
            <a:r>
              <a:rPr lang="en-US" dirty="0"/>
              <a:t>In computational biology we see .fa (</a:t>
            </a:r>
            <a:r>
              <a:rPr lang="en-US" dirty="0" err="1"/>
              <a:t>fasta</a:t>
            </a:r>
            <a:r>
              <a:rPr lang="en-US" dirty="0"/>
              <a:t>)</a:t>
            </a:r>
          </a:p>
        </p:txBody>
      </p:sp>
      <p:pic>
        <p:nvPicPr>
          <p:cNvPr id="3076" name="Picture 4" descr="A sample of the Multi-FASTA file.  ">
            <a:extLst>
              <a:ext uri="{FF2B5EF4-FFF2-40B4-BE49-F238E27FC236}">
                <a16:creationId xmlns:a16="http://schemas.microsoft.com/office/drawing/2014/main" id="{CB1225B9-4C41-41C9-8B87-B32B61087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47716"/>
            <a:ext cx="10543134" cy="308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67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357E-0E30-484A-A57E-40CFEED5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(5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6B09-3F9C-401D-8B5E-CDB365E52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commands, concepts, or skills that were most interesting to you? Why?</a:t>
            </a:r>
          </a:p>
          <a:p>
            <a:pPr lvl="1"/>
            <a:r>
              <a:rPr lang="en-US" dirty="0"/>
              <a:t>Commands: date, head, </a:t>
            </a:r>
            <a:r>
              <a:rPr lang="en-US" dirty="0" err="1"/>
              <a:t>pwd</a:t>
            </a:r>
            <a:r>
              <a:rPr lang="en-US" dirty="0"/>
              <a:t>, ls, cd, find</a:t>
            </a:r>
          </a:p>
          <a:p>
            <a:pPr lvl="1"/>
            <a:r>
              <a:rPr lang="en-US" dirty="0"/>
              <a:t>Concepts: Paths (abs. vs rel.), root, home, tab-completion</a:t>
            </a:r>
          </a:p>
          <a:p>
            <a:pPr lvl="1"/>
            <a:r>
              <a:rPr lang="en-US" dirty="0"/>
              <a:t>Skills: Running commands, navigating directory structures</a:t>
            </a:r>
          </a:p>
        </p:txBody>
      </p:sp>
    </p:spTree>
    <p:extLst>
      <p:ext uri="{BB962C8B-B14F-4D97-AF65-F5344CB8AC3E}">
        <p14:creationId xmlns:p14="http://schemas.microsoft.com/office/powerpoint/2010/main" val="483535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343</Words>
  <Application>Microsoft Office PowerPoint</Application>
  <PresentationFormat>Widescreen</PresentationFormat>
  <Paragraphs>50</Paragraphs>
  <Slides>14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medium-content-sans-serif-font</vt:lpstr>
      <vt:lpstr>Office Theme</vt:lpstr>
      <vt:lpstr>PowerPoint Presentation</vt:lpstr>
      <vt:lpstr>Agenda</vt:lpstr>
      <vt:lpstr>Check - In</vt:lpstr>
      <vt:lpstr>Check - In</vt:lpstr>
      <vt:lpstr>Check - In</vt:lpstr>
      <vt:lpstr>How have you seen DNA sequences displayed?</vt:lpstr>
      <vt:lpstr>In computational biology we see .fq (fastq)</vt:lpstr>
      <vt:lpstr>In computational biology we see .fa (fasta)</vt:lpstr>
      <vt:lpstr>Warm-up (5 mins)</vt:lpstr>
      <vt:lpstr>What are we doing?</vt:lpstr>
      <vt:lpstr>Reflection</vt:lpstr>
      <vt:lpstr>To do</vt:lpstr>
      <vt:lpstr>To do</vt:lpstr>
      <vt:lpstr>How do we view DNA sequences?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Green</dc:creator>
  <cp:lastModifiedBy>Jacob Green</cp:lastModifiedBy>
  <cp:revision>11</cp:revision>
  <dcterms:created xsi:type="dcterms:W3CDTF">2020-07-23T17:15:54Z</dcterms:created>
  <dcterms:modified xsi:type="dcterms:W3CDTF">2020-07-23T22:29:04Z</dcterms:modified>
</cp:coreProperties>
</file>