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89440" autoAdjust="0"/>
  </p:normalViewPr>
  <p:slideViewPr>
    <p:cSldViewPr snapToGrid="0">
      <p:cViewPr>
        <p:scale>
          <a:sx n="130" d="100"/>
          <a:sy n="130" d="100"/>
        </p:scale>
        <p:origin x="9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79F4-24CD-4247-ACED-89A61881F89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FDEB1-F4B0-45B6-B489-2FCF5E9B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MD/PhD: lack of shadowing opportunities, 50 -100 hours. MA, RN, but would like physician shadowing. Getting in touch with people that have MD/PhD.</a:t>
            </a:r>
          </a:p>
          <a:p>
            <a:r>
              <a:rPr lang="en-US" dirty="0"/>
              <a:t>Dr. Menon: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FDEB1-F4B0-45B6-B489-2FCF5E9BC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Easiest: review from previous sections, grep, cut</a:t>
            </a:r>
          </a:p>
          <a:p>
            <a:r>
              <a:rPr lang="en-US" dirty="0"/>
              <a:t>Hardest: making new files with carrot, warm-up question with being more specific, nano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4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we3pmAF2YppUT5d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we3pmAF2YppUT5d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EEA-9EF3-4611-8B3B-DE8EC0228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16" y="1871516"/>
            <a:ext cx="49514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Bioinformatics: Coding Necessities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BBE0D-A3EA-4B02-BCC5-E0A6563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32" y="4259116"/>
            <a:ext cx="2320212" cy="727366"/>
          </a:xfrm>
        </p:spPr>
        <p:txBody>
          <a:bodyPr/>
          <a:lstStyle/>
          <a:p>
            <a:r>
              <a:rPr lang="en-US" dirty="0"/>
              <a:t>Jacob M. Green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12C340-CB94-438D-B7A4-331F6ADD4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r="61985"/>
          <a:stretch/>
        </p:blipFill>
        <p:spPr bwMode="auto">
          <a:xfrm>
            <a:off x="5754849" y="155497"/>
            <a:ext cx="5314026" cy="6547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3179-89E3-4BF3-851F-A850E93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6B9E-CC8B-4BED-A324-914B715D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Coding exercises</a:t>
            </a:r>
          </a:p>
          <a:p>
            <a:pPr>
              <a:lnSpc>
                <a:spcPct val="200000"/>
              </a:lnSpc>
            </a:pPr>
            <a:r>
              <a:rPr lang="en-US" dirty="0"/>
              <a:t>Midsummer reflection</a:t>
            </a:r>
          </a:p>
          <a:p>
            <a:pPr>
              <a:lnSpc>
                <a:spcPct val="200000"/>
              </a:lnSpc>
            </a:pPr>
            <a:r>
              <a:rPr lang="en-US" dirty="0"/>
              <a:t>Finding a research lab or Research Planning Guide</a:t>
            </a:r>
          </a:p>
          <a:p>
            <a:pPr>
              <a:lnSpc>
                <a:spcPct val="200000"/>
              </a:lnSpc>
            </a:pPr>
            <a:r>
              <a:rPr lang="en-US" dirty="0"/>
              <a:t>Think about end of summer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992-F86E-4FD8-9068-09AF744F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8BA4-42C7-4A75-A7B1-483C6456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Coding Warm-up</a:t>
            </a:r>
          </a:p>
          <a:p>
            <a:pPr>
              <a:lnSpc>
                <a:spcPct val="200000"/>
              </a:lnSpc>
            </a:pPr>
            <a:r>
              <a:rPr lang="en-US" dirty="0"/>
              <a:t>Bioinformatics lesson 3/4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Reflection and Exercises</a:t>
            </a:r>
          </a:p>
        </p:txBody>
      </p:sp>
    </p:spTree>
    <p:extLst>
      <p:ext uri="{BB962C8B-B14F-4D97-AF65-F5344CB8AC3E}">
        <p14:creationId xmlns:p14="http://schemas.microsoft.com/office/powerpoint/2010/main" val="40759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11631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Concerns?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Concerns?</a:t>
            </a:r>
          </a:p>
          <a:p>
            <a:r>
              <a:rPr lang="en-US" dirty="0"/>
              <a:t>To join BVCN slack group go here: </a:t>
            </a:r>
            <a:r>
              <a:rPr lang="en-US" dirty="0" err="1">
                <a:hlinkClick r:id="rId2"/>
              </a:rPr>
              <a:t>google_form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Concerns?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join BVCN slack group go here: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google_form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Midsummer Reflection Update</a:t>
            </a:r>
          </a:p>
          <a:p>
            <a:r>
              <a:rPr lang="en-US" dirty="0"/>
              <a:t>Finding a Research Lab or Research Planning Guide due August 6th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47FD-01DD-45B6-BB71-631E6EAB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9F14-3981-4A96-ABE9-73E3675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into binder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folder with .</a:t>
            </a:r>
            <a:r>
              <a:rPr lang="en-US" dirty="0" err="1"/>
              <a:t>fq</a:t>
            </a:r>
            <a:r>
              <a:rPr lang="en-US" dirty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readme.txt file with an explanation of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This directory contains .</a:t>
            </a:r>
            <a:r>
              <a:rPr lang="en-US" dirty="0" err="1"/>
              <a:t>fq</a:t>
            </a:r>
            <a:r>
              <a:rPr lang="en-US" dirty="0"/>
              <a:t>, .</a:t>
            </a:r>
            <a:r>
              <a:rPr lang="en-US" dirty="0" err="1"/>
              <a:t>tsv</a:t>
            </a:r>
            <a:r>
              <a:rPr lang="en-US" dirty="0"/>
              <a:t>, and .txt files for samples 1-300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format is:</a:t>
            </a:r>
          </a:p>
          <a:p>
            <a:pPr lvl="2"/>
            <a:r>
              <a:rPr lang="en-US" dirty="0"/>
              <a:t>Line1: Identifier</a:t>
            </a:r>
          </a:p>
          <a:p>
            <a:pPr lvl="2"/>
            <a:r>
              <a:rPr lang="en-US" dirty="0"/>
              <a:t>Line2: Sequence</a:t>
            </a:r>
          </a:p>
          <a:p>
            <a:pPr lvl="2"/>
            <a:r>
              <a:rPr lang="en-US" dirty="0"/>
              <a:t>Line3: ‘+’ sign</a:t>
            </a:r>
          </a:p>
          <a:p>
            <a:pPr lvl="2"/>
            <a:r>
              <a:rPr lang="en-US" dirty="0"/>
              <a:t>Line4: Quality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copy of readme.txt and move to experiment directory</a:t>
            </a:r>
          </a:p>
          <a:p>
            <a:pPr marL="0" indent="0">
              <a:buNone/>
            </a:pPr>
            <a:r>
              <a:rPr lang="en-US" dirty="0"/>
              <a:t>Bonus: </a:t>
            </a:r>
          </a:p>
          <a:p>
            <a:r>
              <a:rPr lang="en-US" dirty="0"/>
              <a:t>make new </a:t>
            </a:r>
            <a:r>
              <a:rPr lang="en-US" dirty="0" err="1"/>
              <a:t>fastq_file</a:t>
            </a:r>
            <a:r>
              <a:rPr lang="en-US" dirty="0"/>
              <a:t> directory in </a:t>
            </a:r>
            <a:r>
              <a:rPr lang="en-US" dirty="0" err="1"/>
              <a:t>all_samples</a:t>
            </a:r>
            <a:r>
              <a:rPr lang="en-US" dirty="0"/>
              <a:t>/</a:t>
            </a:r>
          </a:p>
          <a:p>
            <a:r>
              <a:rPr lang="en-US" dirty="0"/>
              <a:t>move all </a:t>
            </a:r>
            <a:r>
              <a:rPr lang="en-US" dirty="0" err="1"/>
              <a:t>fastq</a:t>
            </a:r>
            <a:r>
              <a:rPr lang="en-US" dirty="0"/>
              <a:t> files into the new </a:t>
            </a:r>
            <a:r>
              <a:rPr lang="en-US" dirty="0" err="1"/>
              <a:t>fastq_file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47FD-01DD-45B6-BB71-631E6EAB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9F14-3981-4A96-ABE9-73E3675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into binder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folder with .</a:t>
            </a:r>
            <a:r>
              <a:rPr lang="en-US" dirty="0" err="1"/>
              <a:t>fq</a:t>
            </a:r>
            <a:r>
              <a:rPr lang="en-US" dirty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readme.txt file with an explanation of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This directory contains .</a:t>
            </a:r>
            <a:r>
              <a:rPr lang="en-US" dirty="0" err="1"/>
              <a:t>fq</a:t>
            </a:r>
            <a:r>
              <a:rPr lang="en-US" dirty="0"/>
              <a:t>, .</a:t>
            </a:r>
            <a:r>
              <a:rPr lang="en-US" dirty="0" err="1"/>
              <a:t>tsv</a:t>
            </a:r>
            <a:r>
              <a:rPr lang="en-US" dirty="0"/>
              <a:t>, and .txt files for samples 1-300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format is:</a:t>
            </a:r>
          </a:p>
          <a:p>
            <a:pPr lvl="2"/>
            <a:r>
              <a:rPr lang="en-US" dirty="0"/>
              <a:t>Line1: Identifier</a:t>
            </a:r>
          </a:p>
          <a:p>
            <a:pPr lvl="2"/>
            <a:r>
              <a:rPr lang="en-US" dirty="0"/>
              <a:t>Line2: Sequence</a:t>
            </a:r>
          </a:p>
          <a:p>
            <a:pPr lvl="2"/>
            <a:r>
              <a:rPr lang="en-US" dirty="0"/>
              <a:t>Line3: ‘+’ sign</a:t>
            </a:r>
          </a:p>
          <a:p>
            <a:pPr lvl="2"/>
            <a:r>
              <a:rPr lang="en-US" dirty="0"/>
              <a:t>Line4: Quality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copy of readme.txt and move to experiment directory</a:t>
            </a:r>
          </a:p>
          <a:p>
            <a:pPr marL="0" indent="0">
              <a:buNone/>
            </a:pPr>
            <a:r>
              <a:rPr lang="en-US" dirty="0"/>
              <a:t>Bonus: </a:t>
            </a:r>
          </a:p>
          <a:p>
            <a:r>
              <a:rPr lang="en-US" dirty="0"/>
              <a:t>make new </a:t>
            </a:r>
            <a:r>
              <a:rPr lang="en-US" dirty="0" err="1"/>
              <a:t>fastq_file</a:t>
            </a:r>
            <a:r>
              <a:rPr lang="en-US" dirty="0"/>
              <a:t> directory in </a:t>
            </a:r>
            <a:r>
              <a:rPr lang="en-US" dirty="0" err="1"/>
              <a:t>all_samples</a:t>
            </a:r>
            <a:endParaRPr lang="en-US" dirty="0"/>
          </a:p>
          <a:p>
            <a:r>
              <a:rPr lang="en-US" dirty="0"/>
              <a:t>move all </a:t>
            </a:r>
            <a:r>
              <a:rPr lang="en-US" dirty="0" err="1"/>
              <a:t>fastq</a:t>
            </a:r>
            <a:r>
              <a:rPr lang="en-US" dirty="0"/>
              <a:t> files into the new </a:t>
            </a:r>
            <a:r>
              <a:rPr lang="en-US" dirty="0" err="1"/>
              <a:t>fastq_file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384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Bioinformatics: Coding Necessities 3</vt:lpstr>
      <vt:lpstr>Agenda</vt:lpstr>
      <vt:lpstr>Check-in</vt:lpstr>
      <vt:lpstr>Check-in</vt:lpstr>
      <vt:lpstr>Check-in</vt:lpstr>
      <vt:lpstr>Check-in</vt:lpstr>
      <vt:lpstr>Coding Warm-up</vt:lpstr>
      <vt:lpstr>Coding Warm-up</vt:lpstr>
      <vt:lpstr>Reflection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Bioinformatics: Coding Necessities 3</dc:title>
  <dc:creator>Jacob Green</dc:creator>
  <cp:lastModifiedBy>Jacob Green</cp:lastModifiedBy>
  <cp:revision>11</cp:revision>
  <dcterms:created xsi:type="dcterms:W3CDTF">2020-07-30T17:06:57Z</dcterms:created>
  <dcterms:modified xsi:type="dcterms:W3CDTF">2020-07-31T14:02:33Z</dcterms:modified>
</cp:coreProperties>
</file>