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3E8D-6B33-4412-B98C-45F44B43A3F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529DE-2418-4DDA-B4F4-9308EF33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529DE-2418-4DDA-B4F4-9308EF33C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C9F5-E227-4C4B-B202-7CCB8D9E68E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04D1-38D3-45D9-A36F-44B48AB7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60A5-A941-431E-BA93-B4DF8B995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Research Stories: Networking for Conferences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125BA-C460-4E4A-BBBB-F6F9E55DC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Michael Green</a:t>
            </a:r>
          </a:p>
        </p:txBody>
      </p:sp>
    </p:spTree>
    <p:extLst>
      <p:ext uri="{BB962C8B-B14F-4D97-AF65-F5344CB8AC3E}">
        <p14:creationId xmlns:p14="http://schemas.microsoft.com/office/powerpoint/2010/main" val="196507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319E-D66B-4089-AB2D-64C382B4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7456-1CC4-40F2-8ED6-E69EFB44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Updates</a:t>
            </a:r>
          </a:p>
          <a:p>
            <a:pPr>
              <a:lnSpc>
                <a:spcPct val="200000"/>
              </a:lnSpc>
            </a:pPr>
            <a:r>
              <a:rPr lang="en-US" dirty="0"/>
              <a:t>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AMA</a:t>
            </a:r>
          </a:p>
          <a:p>
            <a:pPr>
              <a:lnSpc>
                <a:spcPct val="200000"/>
              </a:lnSpc>
            </a:pPr>
            <a:r>
              <a:rPr lang="en-US" dirty="0"/>
              <a:t>Conference advice</a:t>
            </a:r>
          </a:p>
          <a:p>
            <a:pPr>
              <a:lnSpc>
                <a:spcPct val="200000"/>
              </a:lnSpc>
            </a:pPr>
            <a:r>
              <a:rPr lang="en-US" dirty="0"/>
              <a:t>Practicing networking and introductions (breakout rooms)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469C-81A8-464E-90F1-2C79B5C0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2AA8-1EC0-4CFA-8C7A-8741670E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trainee has $1000 for conference and travel budgets</a:t>
            </a:r>
          </a:p>
          <a:p>
            <a:r>
              <a:rPr lang="en-US" dirty="0"/>
              <a:t>Conference attire not available currently</a:t>
            </a:r>
          </a:p>
          <a:p>
            <a:r>
              <a:rPr lang="en-US" dirty="0"/>
              <a:t>URI logo interest?</a:t>
            </a:r>
          </a:p>
          <a:p>
            <a:r>
              <a:rPr lang="en-US" dirty="0"/>
              <a:t>ABRCMS </a:t>
            </a:r>
          </a:p>
          <a:p>
            <a:pPr lvl="1"/>
            <a:r>
              <a:rPr lang="en-US" dirty="0"/>
              <a:t>Deadline for </a:t>
            </a:r>
            <a:r>
              <a:rPr lang="en-US" dirty="0" err="1"/>
              <a:t>ePoster</a:t>
            </a:r>
            <a:r>
              <a:rPr lang="en-US" dirty="0"/>
              <a:t> and mP3 Nov 2</a:t>
            </a:r>
            <a:r>
              <a:rPr lang="en-US" baseline="30000" dirty="0"/>
              <a:t>nd</a:t>
            </a:r>
            <a:endParaRPr lang="en-US" dirty="0"/>
          </a:p>
          <a:p>
            <a:pPr lvl="1"/>
            <a:r>
              <a:rPr lang="en-US" dirty="0"/>
              <a:t> See poster rubric and guidelines</a:t>
            </a:r>
          </a:p>
          <a:p>
            <a:r>
              <a:rPr lang="en-US" dirty="0"/>
              <a:t>Google drive made, will add you asap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FA49-D305-4588-BE51-A262096A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AB0B-D829-4E3A-8E1F-7748924B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doing?</a:t>
            </a:r>
          </a:p>
          <a:p>
            <a:r>
              <a:rPr lang="en-US" dirty="0"/>
              <a:t>Concerns?</a:t>
            </a:r>
          </a:p>
          <a:p>
            <a:r>
              <a:rPr lang="en-US" dirty="0"/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10732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32A5-7E2A-4CA8-8C47-C8DBD602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AMA: Conferences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EBFC-B043-40E2-B491-C76CAA51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5464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636-B114-4774-90AD-3044739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MARC conference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64B-C670-4CF5-A3D5-C5AD391E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most beneficial?</a:t>
            </a:r>
          </a:p>
          <a:p>
            <a:r>
              <a:rPr lang="en-US" dirty="0"/>
              <a:t>What should be prioritized?</a:t>
            </a:r>
          </a:p>
          <a:p>
            <a:r>
              <a:rPr lang="en-US" dirty="0"/>
              <a:t>What are you looking forward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B603-D257-444F-AE82-CDCE2CD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E7E-EFF7-437F-A256-1788D5CF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MARCS</a:t>
            </a:r>
          </a:p>
          <a:p>
            <a:r>
              <a:rPr lang="en-US" dirty="0"/>
              <a:t>Write out introduction</a:t>
            </a:r>
          </a:p>
          <a:p>
            <a:r>
              <a:rPr lang="en-US" dirty="0"/>
              <a:t>Give example</a:t>
            </a:r>
          </a:p>
          <a:p>
            <a:r>
              <a:rPr lang="en-US" dirty="0"/>
              <a:t>Returning MARCS</a:t>
            </a:r>
          </a:p>
          <a:p>
            <a:r>
              <a:rPr lang="en-US" dirty="0"/>
              <a:t>How are you introducing yourself for your poster?</a:t>
            </a:r>
          </a:p>
        </p:txBody>
      </p:sp>
    </p:spTree>
    <p:extLst>
      <p:ext uri="{BB962C8B-B14F-4D97-AF65-F5344CB8AC3E}">
        <p14:creationId xmlns:p14="http://schemas.microsoft.com/office/powerpoint/2010/main" val="25662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29EF-47DA-4327-8527-AB7E4EBE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0837-B367-4943-91B0-15DFA94A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is a booth or admissions officer</a:t>
            </a:r>
          </a:p>
          <a:p>
            <a:r>
              <a:rPr lang="en-US" dirty="0"/>
              <a:t>Introduce yourself</a:t>
            </a:r>
          </a:p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5361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137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Research Stories: Networking for Conferences</vt:lpstr>
      <vt:lpstr>Agenda</vt:lpstr>
      <vt:lpstr>Updates</vt:lpstr>
      <vt:lpstr>Check-in</vt:lpstr>
      <vt:lpstr>AMA: Conferences</vt:lpstr>
      <vt:lpstr>Returning MARC conference advice</vt:lpstr>
      <vt:lpstr>Networking Warm-up</vt:lpstr>
      <vt:lpstr>Networking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Networking for Conferences</dc:title>
  <dc:creator>Jacob Green</dc:creator>
  <cp:lastModifiedBy>Jacob Green</cp:lastModifiedBy>
  <cp:revision>9</cp:revision>
  <dcterms:created xsi:type="dcterms:W3CDTF">2020-10-23T19:29:16Z</dcterms:created>
  <dcterms:modified xsi:type="dcterms:W3CDTF">2020-10-26T00:29:05Z</dcterms:modified>
</cp:coreProperties>
</file>