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June 24,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2377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June 24,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5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June 24,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02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June 24,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49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June 24,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48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June 24,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1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June 24,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91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June 24,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673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June 24,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93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June 24,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8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June 24,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63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June 24,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541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B0CCF8-C135-4D34-A76A-E020840526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0" b="14420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9200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AAF23F-2268-48C2-B48E-72C451E56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5893" y="4787397"/>
            <a:ext cx="7256107" cy="2070603"/>
          </a:xfrm>
          <a:ln>
            <a:noFill/>
          </a:ln>
        </p:spPr>
        <p:txBody>
          <a:bodyPr anchor="b">
            <a:normAutofit/>
          </a:bodyPr>
          <a:lstStyle/>
          <a:p>
            <a:r>
              <a:rPr lang="en-US" dirty="0"/>
              <a:t>Creating Research Stories: CV/Resume</a:t>
            </a:r>
          </a:p>
        </p:txBody>
      </p:sp>
    </p:spTree>
    <p:extLst>
      <p:ext uri="{BB962C8B-B14F-4D97-AF65-F5344CB8AC3E}">
        <p14:creationId xmlns:p14="http://schemas.microsoft.com/office/powerpoint/2010/main" val="3224943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E8E0B-7ADA-4637-8BCB-B6DBEE348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Check-in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0A614-8F22-400C-B09B-FF899F952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4" y="1439187"/>
            <a:ext cx="11090274" cy="3979625"/>
          </a:xfrm>
        </p:spPr>
        <p:txBody>
          <a:bodyPr/>
          <a:lstStyle/>
          <a:p>
            <a:r>
              <a:rPr lang="en-US" dirty="0"/>
              <a:t>Travel Grants</a:t>
            </a:r>
          </a:p>
          <a:p>
            <a:r>
              <a:rPr lang="en-US" dirty="0"/>
              <a:t>Timesheets</a:t>
            </a:r>
          </a:p>
          <a:p>
            <a:r>
              <a:rPr lang="en-US" dirty="0"/>
              <a:t>Pay for new trainees</a:t>
            </a:r>
          </a:p>
          <a:p>
            <a:r>
              <a:rPr lang="en-US" dirty="0"/>
              <a:t>Webinar</a:t>
            </a:r>
          </a:p>
          <a:p>
            <a:r>
              <a:rPr lang="en-US" dirty="0"/>
              <a:t>Accomplishments</a:t>
            </a:r>
          </a:p>
          <a:p>
            <a:r>
              <a:rPr lang="en-US" dirty="0"/>
              <a:t>Concerns</a:t>
            </a:r>
          </a:p>
        </p:txBody>
      </p:sp>
    </p:spTree>
    <p:extLst>
      <p:ext uri="{BB962C8B-B14F-4D97-AF65-F5344CB8AC3E}">
        <p14:creationId xmlns:p14="http://schemas.microsoft.com/office/powerpoint/2010/main" val="948230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90AE2-2500-43B8-BDB3-A4DBC8D82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3643B-BC24-4961-AE0F-C7B788C86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4" y="1439187"/>
            <a:ext cx="11090274" cy="3979625"/>
          </a:xfrm>
        </p:spPr>
        <p:txBody>
          <a:bodyPr>
            <a:normAutofit/>
          </a:bodyPr>
          <a:lstStyle/>
          <a:p>
            <a:r>
              <a:rPr lang="en-US" sz="2800" dirty="0"/>
              <a:t>List experiences within these categories (location, dates, title, etc.)</a:t>
            </a:r>
          </a:p>
          <a:p>
            <a:pPr lvl="1"/>
            <a:r>
              <a:rPr lang="en-US" sz="1800" dirty="0"/>
              <a:t>Research interests</a:t>
            </a:r>
          </a:p>
          <a:p>
            <a:pPr lvl="1"/>
            <a:r>
              <a:rPr lang="en-US" sz="1800" dirty="0"/>
              <a:t>Research experience</a:t>
            </a:r>
          </a:p>
          <a:p>
            <a:pPr lvl="1"/>
            <a:r>
              <a:rPr lang="en-US" sz="1800" dirty="0"/>
              <a:t>Education and Professional Experience</a:t>
            </a:r>
          </a:p>
          <a:p>
            <a:pPr lvl="1"/>
            <a:r>
              <a:rPr lang="en-US" sz="1800" dirty="0"/>
              <a:t>Leadership Opportunities</a:t>
            </a:r>
          </a:p>
          <a:p>
            <a:pPr lvl="1"/>
            <a:r>
              <a:rPr lang="en-US" sz="1800" dirty="0"/>
              <a:t>Honors &amp; Awards</a:t>
            </a:r>
          </a:p>
          <a:p>
            <a:pPr lvl="1"/>
            <a:r>
              <a:rPr lang="en-US" sz="1800" dirty="0"/>
              <a:t>Coursework</a:t>
            </a:r>
          </a:p>
          <a:p>
            <a:pPr lvl="1"/>
            <a:r>
              <a:rPr lang="en-US" sz="1800" dirty="0"/>
              <a:t>Community Service</a:t>
            </a:r>
          </a:p>
        </p:txBody>
      </p:sp>
    </p:spTree>
    <p:extLst>
      <p:ext uri="{BB962C8B-B14F-4D97-AF65-F5344CB8AC3E}">
        <p14:creationId xmlns:p14="http://schemas.microsoft.com/office/powerpoint/2010/main" val="3011886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69575-9CDD-4F7F-9E55-FC1D3170A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F1371-9A9B-400E-939F-E2494140C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4" y="1439187"/>
            <a:ext cx="11090274" cy="3979625"/>
          </a:xfrm>
        </p:spPr>
        <p:txBody>
          <a:bodyPr/>
          <a:lstStyle/>
          <a:p>
            <a:r>
              <a:rPr lang="en-US" dirty="0"/>
              <a:t>What is a curriculum vita?</a:t>
            </a:r>
          </a:p>
          <a:p>
            <a:r>
              <a:rPr lang="en-US" dirty="0"/>
              <a:t>Curriculum Vita vs. Resume?</a:t>
            </a:r>
          </a:p>
          <a:p>
            <a:r>
              <a:rPr lang="en-US" dirty="0"/>
              <a:t>What is an Academic Resume?</a:t>
            </a:r>
          </a:p>
          <a:p>
            <a:r>
              <a:rPr lang="en-US" dirty="0"/>
              <a:t>What’s in a CV?</a:t>
            </a:r>
          </a:p>
          <a:p>
            <a:r>
              <a:rPr lang="en-US" dirty="0"/>
              <a:t>What should NOT be in a CV?</a:t>
            </a:r>
          </a:p>
          <a:p>
            <a:r>
              <a:rPr lang="en-US" dirty="0"/>
              <a:t>Within the CV, how should the descriptions be constructed?</a:t>
            </a:r>
          </a:p>
        </p:txBody>
      </p:sp>
    </p:spTree>
    <p:extLst>
      <p:ext uri="{BB962C8B-B14F-4D97-AF65-F5344CB8AC3E}">
        <p14:creationId xmlns:p14="http://schemas.microsoft.com/office/powerpoint/2010/main" val="4240035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5F298-6A25-4EE6-9C30-4C3D32D48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AD7A4-5456-44A4-9D29-749684E4D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38" y="1439187"/>
            <a:ext cx="11090274" cy="3979625"/>
          </a:xfrm>
        </p:spPr>
        <p:txBody>
          <a:bodyPr/>
          <a:lstStyle/>
          <a:p>
            <a:r>
              <a:rPr lang="en-US" dirty="0"/>
              <a:t>Develop an outline for your CV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github</a:t>
            </a:r>
            <a:r>
              <a:rPr lang="en-US" dirty="0"/>
              <a:t> &gt; resources &gt; </a:t>
            </a:r>
            <a:r>
              <a:rPr lang="en-US" dirty="0" err="1"/>
              <a:t>cv_resume</a:t>
            </a:r>
            <a:r>
              <a:rPr lang="en-US" dirty="0"/>
              <a:t> &gt; </a:t>
            </a:r>
            <a:r>
              <a:rPr lang="en-US" dirty="0" err="1"/>
              <a:t>cv_template</a:t>
            </a:r>
            <a:endParaRPr lang="en-US" dirty="0"/>
          </a:p>
          <a:p>
            <a:pPr lvl="1"/>
            <a:r>
              <a:rPr lang="en-US" dirty="0"/>
              <a:t>Add within the necessary sections</a:t>
            </a:r>
          </a:p>
          <a:p>
            <a:r>
              <a:rPr lang="en-US" dirty="0"/>
              <a:t>Already have a CV</a:t>
            </a:r>
          </a:p>
          <a:p>
            <a:pPr lvl="1"/>
            <a:r>
              <a:rPr lang="en-US" dirty="0"/>
              <a:t>Add new sections</a:t>
            </a:r>
          </a:p>
          <a:p>
            <a:pPr lvl="1"/>
            <a:r>
              <a:rPr lang="en-US" dirty="0"/>
              <a:t>Review formatting</a:t>
            </a:r>
          </a:p>
          <a:p>
            <a:pPr lvl="1"/>
            <a:r>
              <a:rPr lang="en-US" dirty="0"/>
              <a:t>Review descriptive language</a:t>
            </a:r>
          </a:p>
        </p:txBody>
      </p:sp>
    </p:spTree>
    <p:extLst>
      <p:ext uri="{BB962C8B-B14F-4D97-AF65-F5344CB8AC3E}">
        <p14:creationId xmlns:p14="http://schemas.microsoft.com/office/powerpoint/2010/main" val="258333805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LightSeedRightStep">
      <a:dk1>
        <a:srgbClr val="000000"/>
      </a:dk1>
      <a:lt1>
        <a:srgbClr val="FFFFFF"/>
      </a:lt1>
      <a:dk2>
        <a:srgbClr val="413524"/>
      </a:dk2>
      <a:lt2>
        <a:srgbClr val="E2E8E6"/>
      </a:lt2>
      <a:accent1>
        <a:srgbClr val="CC90A0"/>
      </a:accent1>
      <a:accent2>
        <a:srgbClr val="C18377"/>
      </a:accent2>
      <a:accent3>
        <a:srgbClr val="C09F74"/>
      </a:accent3>
      <a:accent4>
        <a:srgbClr val="A8A768"/>
      </a:accent4>
      <a:accent5>
        <a:srgbClr val="96AB78"/>
      </a:accent5>
      <a:accent6>
        <a:srgbClr val="7AB16D"/>
      </a:accent6>
      <a:hlink>
        <a:srgbClr val="568F80"/>
      </a:hlink>
      <a:folHlink>
        <a:srgbClr val="828282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128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Walbaum Display</vt:lpstr>
      <vt:lpstr>3DFloatVTI</vt:lpstr>
      <vt:lpstr>Creating Research Stories: CV/Resume</vt:lpstr>
      <vt:lpstr>Check-in</vt:lpstr>
      <vt:lpstr>Warm-up</vt:lpstr>
      <vt:lpstr>Discussion</vt:lpstr>
      <vt:lpstr>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Research Stories: CV/Resume</dc:title>
  <dc:creator>Jacob Green</dc:creator>
  <cp:lastModifiedBy>Jacob Green</cp:lastModifiedBy>
  <cp:revision>2</cp:revision>
  <dcterms:created xsi:type="dcterms:W3CDTF">2020-06-24T17:17:47Z</dcterms:created>
  <dcterms:modified xsi:type="dcterms:W3CDTF">2020-06-24T17:28:20Z</dcterms:modified>
</cp:coreProperties>
</file>