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812" r:id="rId2"/>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701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448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721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65207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04E684-10F4-4CC3-A0B9-F03AA7BE37CF}" type="datetimeFigureOut">
              <a:rPr lang="en-US" smtClean="0"/>
              <a:t>7/9/2020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1845F5A-061D-4825-9AE9-D7794091C6C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32963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045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7781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853830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6287971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9948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622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8721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743271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6614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81224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715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195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054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9545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627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5803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420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7/9/2020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438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7/9/2020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3567707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04E684-10F4-4CC3-A0B9-F03AA7BE37CF}" type="datetimeFigureOut">
              <a:rPr lang="en-US" smtClean="0"/>
              <a:t>7/9/2020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2731675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madmolecularman.wordpress.com/" TargetMode="External"/><Relationship Id="rId2" Type="http://schemas.openxmlformats.org/officeDocument/2006/relationships/hyperlink" Target="https://yaaminiv.github.io/abou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A blurry image of a library&#10;&#10;Description automatically generated">
            <a:extLst>
              <a:ext uri="{FF2B5EF4-FFF2-40B4-BE49-F238E27FC236}">
                <a16:creationId xmlns:a16="http://schemas.microsoft.com/office/drawing/2014/main" id="{6DDEC734-4760-49FB-8D84-05CC4BD0441C}"/>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Lst>
          </a:blip>
          <a:srcRect t="22317" r="9091" b="1074"/>
          <a:stretch/>
        </p:blipFill>
        <p:spPr>
          <a:xfrm>
            <a:off x="20" y="10"/>
            <a:ext cx="12191980" cy="6857990"/>
          </a:xfrm>
          <a:prstGeom prst="rect">
            <a:avLst/>
          </a:prstGeom>
        </p:spPr>
      </p:pic>
      <p:sp>
        <p:nvSpPr>
          <p:cNvPr id="2" name="Title 1">
            <a:extLst>
              <a:ext uri="{FF2B5EF4-FFF2-40B4-BE49-F238E27FC236}">
                <a16:creationId xmlns:a16="http://schemas.microsoft.com/office/drawing/2014/main" id="{AD2AF161-A746-4BF7-BCA2-1381EE8506D9}"/>
              </a:ext>
            </a:extLst>
          </p:cNvPr>
          <p:cNvSpPr>
            <a:spLocks noGrp="1"/>
          </p:cNvSpPr>
          <p:nvPr>
            <p:ph type="ctrTitle"/>
          </p:nvPr>
        </p:nvSpPr>
        <p:spPr>
          <a:xfrm>
            <a:off x="144494" y="4283164"/>
            <a:ext cx="9078562" cy="2387600"/>
          </a:xfrm>
        </p:spPr>
        <p:txBody>
          <a:bodyPr>
            <a:normAutofit/>
          </a:bodyPr>
          <a:lstStyle/>
          <a:p>
            <a:r>
              <a:rPr lang="en-US" sz="6600" dirty="0"/>
              <a:t>Creating Research Stories: Online Profiles</a:t>
            </a:r>
          </a:p>
        </p:txBody>
      </p:sp>
    </p:spTree>
    <p:extLst>
      <p:ext uri="{BB962C8B-B14F-4D97-AF65-F5344CB8AC3E}">
        <p14:creationId xmlns:p14="http://schemas.microsoft.com/office/powerpoint/2010/main" val="29043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56F8-3BC8-41F1-8CF0-D10DE904924A}"/>
              </a:ext>
            </a:extLst>
          </p:cNvPr>
          <p:cNvSpPr>
            <a:spLocks noGrp="1"/>
          </p:cNvSpPr>
          <p:nvPr>
            <p:ph type="ctrTitle"/>
          </p:nvPr>
        </p:nvSpPr>
        <p:spPr>
          <a:xfrm>
            <a:off x="1261872" y="289169"/>
            <a:ext cx="9418320" cy="959012"/>
          </a:xfrm>
        </p:spPr>
        <p:txBody>
          <a:bodyPr>
            <a:normAutofit/>
          </a:bodyPr>
          <a:lstStyle/>
          <a:p>
            <a:pPr algn="ctr"/>
            <a:r>
              <a:rPr lang="en-US" sz="6000" dirty="0"/>
              <a:t>Check-In</a:t>
            </a:r>
          </a:p>
        </p:txBody>
      </p:sp>
      <p:sp>
        <p:nvSpPr>
          <p:cNvPr id="3" name="Subtitle 2">
            <a:extLst>
              <a:ext uri="{FF2B5EF4-FFF2-40B4-BE49-F238E27FC236}">
                <a16:creationId xmlns:a16="http://schemas.microsoft.com/office/drawing/2014/main" id="{D53DC746-8FA3-4B58-8C38-74CAA85E6919}"/>
              </a:ext>
            </a:extLst>
          </p:cNvPr>
          <p:cNvSpPr>
            <a:spLocks noGrp="1"/>
          </p:cNvSpPr>
          <p:nvPr>
            <p:ph type="subTitle" idx="1"/>
          </p:nvPr>
        </p:nvSpPr>
        <p:spPr>
          <a:xfrm>
            <a:off x="1386840" y="1248181"/>
            <a:ext cx="9418320" cy="4804796"/>
          </a:xfrm>
        </p:spPr>
        <p:txBody>
          <a:bodyPr>
            <a:normAutofit fontScale="70000" lnSpcReduction="20000"/>
          </a:bodyPr>
          <a:lstStyle/>
          <a:p>
            <a:pPr marL="342900" indent="-342900">
              <a:lnSpc>
                <a:spcPct val="220000"/>
              </a:lnSpc>
              <a:buFont typeface="Arial" panose="020B0604020202020204" pitchFamily="34" charset="0"/>
              <a:buChar char="•"/>
            </a:pPr>
            <a:r>
              <a:rPr lang="en-US" dirty="0">
                <a:solidFill>
                  <a:schemeClr val="tx1"/>
                </a:solidFill>
              </a:rPr>
              <a:t>What is your dream for graduate school?</a:t>
            </a:r>
          </a:p>
          <a:p>
            <a:pPr marL="342900" indent="-342900">
              <a:lnSpc>
                <a:spcPct val="220000"/>
              </a:lnSpc>
              <a:buFont typeface="Arial" panose="020B0604020202020204" pitchFamily="34" charset="0"/>
              <a:buChar char="•"/>
            </a:pPr>
            <a:r>
              <a:rPr lang="en-US" dirty="0">
                <a:solidFill>
                  <a:schemeClr val="tx1"/>
                </a:solidFill>
              </a:rPr>
              <a:t>Graduate School Timeline Activity</a:t>
            </a:r>
          </a:p>
          <a:p>
            <a:pPr marL="342900" indent="-342900">
              <a:lnSpc>
                <a:spcPct val="220000"/>
              </a:lnSpc>
              <a:buFont typeface="Arial" panose="020B0604020202020204" pitchFamily="34" charset="0"/>
              <a:buChar char="•"/>
            </a:pPr>
            <a:r>
              <a:rPr lang="en-US" dirty="0">
                <a:solidFill>
                  <a:schemeClr val="tx1"/>
                </a:solidFill>
              </a:rPr>
              <a:t>Reflection/CV/Assignments</a:t>
            </a:r>
          </a:p>
          <a:p>
            <a:pPr marL="342900" indent="-342900">
              <a:lnSpc>
                <a:spcPct val="220000"/>
              </a:lnSpc>
              <a:buFont typeface="Arial" panose="020B0604020202020204" pitchFamily="34" charset="0"/>
              <a:buChar char="•"/>
            </a:pPr>
            <a:r>
              <a:rPr lang="en-US" dirty="0">
                <a:solidFill>
                  <a:schemeClr val="tx1"/>
                </a:solidFill>
              </a:rPr>
              <a:t>Pay update</a:t>
            </a:r>
          </a:p>
          <a:p>
            <a:pPr marL="342900" indent="-342900">
              <a:lnSpc>
                <a:spcPct val="220000"/>
              </a:lnSpc>
              <a:buFont typeface="Arial" panose="020B0604020202020204" pitchFamily="34" charset="0"/>
              <a:buChar char="•"/>
            </a:pPr>
            <a:r>
              <a:rPr lang="en-US" dirty="0">
                <a:solidFill>
                  <a:schemeClr val="tx1"/>
                </a:solidFill>
              </a:rPr>
              <a:t>Housing</a:t>
            </a:r>
          </a:p>
          <a:p>
            <a:pPr marL="342900" indent="-342900">
              <a:lnSpc>
                <a:spcPct val="220000"/>
              </a:lnSpc>
              <a:buFont typeface="Arial" panose="020B0604020202020204" pitchFamily="34" charset="0"/>
              <a:buChar char="•"/>
            </a:pPr>
            <a:r>
              <a:rPr lang="en-US" dirty="0">
                <a:solidFill>
                  <a:schemeClr val="tx1"/>
                </a:solidFill>
              </a:rPr>
              <a:t>Accomplishments and Concerns</a:t>
            </a:r>
          </a:p>
          <a:p>
            <a:pPr marL="342900" indent="-342900">
              <a:lnSpc>
                <a:spcPct val="220000"/>
              </a:lnSpc>
              <a:buFont typeface="Arial" panose="020B0604020202020204" pitchFamily="34" charset="0"/>
              <a:buChar char="•"/>
            </a:pPr>
            <a:r>
              <a:rPr lang="en-US" dirty="0">
                <a:solidFill>
                  <a:schemeClr val="tx1"/>
                </a:solidFill>
              </a:rPr>
              <a:t>Scheduling</a:t>
            </a:r>
          </a:p>
          <a:p>
            <a:pPr marL="342900" indent="-342900">
              <a:lnSpc>
                <a:spcPct val="220000"/>
              </a:lnSpc>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0279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56F8-3BC8-41F1-8CF0-D10DE904924A}"/>
              </a:ext>
            </a:extLst>
          </p:cNvPr>
          <p:cNvSpPr>
            <a:spLocks noGrp="1"/>
          </p:cNvSpPr>
          <p:nvPr>
            <p:ph type="ctrTitle"/>
          </p:nvPr>
        </p:nvSpPr>
        <p:spPr>
          <a:xfrm>
            <a:off x="1261872" y="289169"/>
            <a:ext cx="9418320" cy="959012"/>
          </a:xfrm>
        </p:spPr>
        <p:txBody>
          <a:bodyPr>
            <a:normAutofit/>
          </a:bodyPr>
          <a:lstStyle/>
          <a:p>
            <a:pPr algn="ctr"/>
            <a:r>
              <a:rPr lang="en-US" sz="6000" dirty="0"/>
              <a:t>Warm-up</a:t>
            </a:r>
          </a:p>
        </p:txBody>
      </p:sp>
      <p:sp>
        <p:nvSpPr>
          <p:cNvPr id="3" name="Subtitle 2">
            <a:extLst>
              <a:ext uri="{FF2B5EF4-FFF2-40B4-BE49-F238E27FC236}">
                <a16:creationId xmlns:a16="http://schemas.microsoft.com/office/drawing/2014/main" id="{D53DC746-8FA3-4B58-8C38-74CAA85E6919}"/>
              </a:ext>
            </a:extLst>
          </p:cNvPr>
          <p:cNvSpPr>
            <a:spLocks noGrp="1"/>
          </p:cNvSpPr>
          <p:nvPr>
            <p:ph type="subTitle" idx="1"/>
          </p:nvPr>
        </p:nvSpPr>
        <p:spPr>
          <a:xfrm>
            <a:off x="1386840" y="1453392"/>
            <a:ext cx="9418320" cy="3865228"/>
          </a:xfrm>
        </p:spPr>
        <p:txBody>
          <a:bodyPr>
            <a:normAutofit/>
          </a:bodyPr>
          <a:lstStyle/>
          <a:p>
            <a:pPr algn="ctr">
              <a:lnSpc>
                <a:spcPct val="100000"/>
              </a:lnSpc>
            </a:pPr>
            <a:r>
              <a:rPr lang="en-US" dirty="0">
                <a:solidFill>
                  <a:schemeClr val="tx1"/>
                </a:solidFill>
              </a:rPr>
              <a:t>How do you all view online social profiles? What are you curious, confident, or confused about curating online profiles?</a:t>
            </a:r>
          </a:p>
          <a:p>
            <a:pPr>
              <a:lnSpc>
                <a:spcPct val="100000"/>
              </a:lnSpc>
            </a:pPr>
            <a:r>
              <a:rPr lang="en-US" sz="1400" dirty="0">
                <a:solidFill>
                  <a:schemeClr val="tx1"/>
                </a:solidFill>
              </a:rPr>
              <a:t>Improving outlook on graduate school, very curated and what you want people to see, important for certain things, weird that employers have access to, privacy, some people feel entitled to this information that should be a person's choice, from an employers stand point those outside perspectives can allow them to be judged, </a:t>
            </a:r>
          </a:p>
          <a:p>
            <a:pPr marL="285750" indent="-285750">
              <a:lnSpc>
                <a:spcPct val="100000"/>
              </a:lnSpc>
              <a:buFont typeface="Arial" panose="020B0604020202020204" pitchFamily="34" charset="0"/>
              <a:buChar char="•"/>
            </a:pPr>
            <a:r>
              <a:rPr lang="en-US" sz="1400" dirty="0">
                <a:solidFill>
                  <a:schemeClr val="tx1"/>
                </a:solidFill>
              </a:rPr>
              <a:t>Confident: Good idea of be able to distinguish between real and fake, </a:t>
            </a:r>
          </a:p>
          <a:p>
            <a:pPr marL="342900" indent="-342900">
              <a:lnSpc>
                <a:spcPct val="100000"/>
              </a:lnSpc>
              <a:buFont typeface="Arial" panose="020B0604020202020204" pitchFamily="34" charset="0"/>
              <a:buChar char="•"/>
            </a:pPr>
            <a:r>
              <a:rPr lang="en-US" sz="1400" dirty="0">
                <a:solidFill>
                  <a:schemeClr val="tx1"/>
                </a:solidFill>
              </a:rPr>
              <a:t>Curious: Media literacy, ability to discern purpose, can the employers check/continually check, </a:t>
            </a:r>
          </a:p>
          <a:p>
            <a:pPr marL="342900" indent="-342900">
              <a:lnSpc>
                <a:spcPct val="100000"/>
              </a:lnSpc>
              <a:buFont typeface="Arial" panose="020B0604020202020204" pitchFamily="34" charset="0"/>
              <a:buChar char="•"/>
            </a:pPr>
            <a:r>
              <a:rPr lang="en-US" sz="1400" dirty="0">
                <a:solidFill>
                  <a:schemeClr val="tx1"/>
                </a:solidFill>
              </a:rPr>
              <a:t>Confused: Creating a brand, protesting or speaking your viewpoints</a:t>
            </a:r>
          </a:p>
          <a:p>
            <a:pPr marL="342900" indent="-342900">
              <a:lnSpc>
                <a:spcPct val="100000"/>
              </a:lnSpc>
              <a:buFont typeface="Arial" panose="020B0604020202020204" pitchFamily="34" charset="0"/>
              <a:buChar char="•"/>
            </a:pPr>
            <a:r>
              <a:rPr lang="en-US" sz="1400" dirty="0">
                <a:solidFill>
                  <a:schemeClr val="tx1"/>
                </a:solidFill>
              </a:rPr>
              <a:t> </a:t>
            </a:r>
          </a:p>
        </p:txBody>
      </p:sp>
    </p:spTree>
    <p:extLst>
      <p:ext uri="{BB962C8B-B14F-4D97-AF65-F5344CB8AC3E}">
        <p14:creationId xmlns:p14="http://schemas.microsoft.com/office/powerpoint/2010/main" val="81349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56F8-3BC8-41F1-8CF0-D10DE904924A}"/>
              </a:ext>
            </a:extLst>
          </p:cNvPr>
          <p:cNvSpPr>
            <a:spLocks noGrp="1"/>
          </p:cNvSpPr>
          <p:nvPr>
            <p:ph type="ctrTitle"/>
          </p:nvPr>
        </p:nvSpPr>
        <p:spPr>
          <a:xfrm>
            <a:off x="1290870" y="272390"/>
            <a:ext cx="9610260" cy="1086625"/>
          </a:xfrm>
        </p:spPr>
        <p:txBody>
          <a:bodyPr>
            <a:normAutofit/>
          </a:bodyPr>
          <a:lstStyle/>
          <a:p>
            <a:pPr algn="ctr"/>
            <a:r>
              <a:rPr lang="en-US" sz="6000" dirty="0"/>
              <a:t>Profile search and curation</a:t>
            </a:r>
          </a:p>
        </p:txBody>
      </p:sp>
      <p:sp>
        <p:nvSpPr>
          <p:cNvPr id="3" name="Subtitle 2">
            <a:extLst>
              <a:ext uri="{FF2B5EF4-FFF2-40B4-BE49-F238E27FC236}">
                <a16:creationId xmlns:a16="http://schemas.microsoft.com/office/drawing/2014/main" id="{D53DC746-8FA3-4B58-8C38-74CAA85E6919}"/>
              </a:ext>
            </a:extLst>
          </p:cNvPr>
          <p:cNvSpPr>
            <a:spLocks noGrp="1"/>
          </p:cNvSpPr>
          <p:nvPr>
            <p:ph type="subTitle" idx="1"/>
          </p:nvPr>
        </p:nvSpPr>
        <p:spPr>
          <a:xfrm>
            <a:off x="1386840" y="1453392"/>
            <a:ext cx="9418320" cy="4729294"/>
          </a:xfrm>
        </p:spPr>
        <p:txBody>
          <a:bodyPr>
            <a:normAutofit lnSpcReduction="10000"/>
          </a:bodyPr>
          <a:lstStyle/>
          <a:p>
            <a:pPr marL="457200" indent="-457200">
              <a:lnSpc>
                <a:spcPct val="100000"/>
              </a:lnSpc>
              <a:buFont typeface="+mj-lt"/>
              <a:buAutoNum type="arabicPeriod"/>
            </a:pPr>
            <a:r>
              <a:rPr lang="en-US" dirty="0">
                <a:solidFill>
                  <a:schemeClr val="tx1"/>
                </a:solidFill>
              </a:rPr>
              <a:t>Scour the internet for yourself. (use incognito mode)</a:t>
            </a:r>
          </a:p>
          <a:p>
            <a:pPr marL="457200" indent="-457200">
              <a:lnSpc>
                <a:spcPct val="100000"/>
              </a:lnSpc>
              <a:buFont typeface="+mj-lt"/>
              <a:buAutoNum type="arabicPeriod"/>
            </a:pPr>
            <a:r>
              <a:rPr lang="en-US" dirty="0">
                <a:solidFill>
                  <a:schemeClr val="tx1"/>
                </a:solidFill>
              </a:rPr>
              <a:t>List your current social media platforms and search through those profiles (do not sign into your profiles)</a:t>
            </a:r>
          </a:p>
          <a:p>
            <a:pPr marL="457200" indent="-457200">
              <a:lnSpc>
                <a:spcPct val="100000"/>
              </a:lnSpc>
              <a:buFont typeface="+mj-lt"/>
              <a:buAutoNum type="arabicPeriod"/>
            </a:pPr>
            <a:r>
              <a:rPr lang="en-US" dirty="0">
                <a:solidFill>
                  <a:schemeClr val="tx1"/>
                </a:solidFill>
              </a:rPr>
              <a:t>What do these profiles say about you? 2-3 sentences</a:t>
            </a:r>
          </a:p>
          <a:p>
            <a:pPr marL="457200" indent="-457200">
              <a:lnSpc>
                <a:spcPct val="100000"/>
              </a:lnSpc>
              <a:buFont typeface="+mj-lt"/>
              <a:buAutoNum type="arabicPeriod"/>
            </a:pPr>
            <a:r>
              <a:rPr lang="en-US" dirty="0">
                <a:solidFill>
                  <a:schemeClr val="tx1"/>
                </a:solidFill>
              </a:rPr>
              <a:t>Update profiles where needed</a:t>
            </a:r>
          </a:p>
          <a:p>
            <a:pPr marL="457200" indent="-457200">
              <a:lnSpc>
                <a:spcPct val="100000"/>
              </a:lnSpc>
              <a:buFont typeface="+mj-lt"/>
              <a:buAutoNum type="arabicPeriod"/>
            </a:pPr>
            <a:r>
              <a:rPr lang="en-US" dirty="0">
                <a:solidFill>
                  <a:schemeClr val="tx1"/>
                </a:solidFill>
              </a:rPr>
              <a:t>Do you have an academic blog site? Github, weebly (ads), and wordpress (ads) are free</a:t>
            </a:r>
          </a:p>
          <a:p>
            <a:pPr marL="457200" indent="-457200">
              <a:lnSpc>
                <a:spcPct val="100000"/>
              </a:lnSpc>
              <a:buFont typeface="+mj-lt"/>
              <a:buAutoNum type="arabicPeriod"/>
            </a:pPr>
            <a:r>
              <a:rPr lang="en-US" dirty="0">
                <a:solidFill>
                  <a:schemeClr val="tx1"/>
                </a:solidFill>
              </a:rPr>
              <a:t>Develop a structure for those sites and begin to document your research</a:t>
            </a:r>
          </a:p>
          <a:p>
            <a:pPr marL="914400" lvl="1" indent="-457200" algn="l">
              <a:lnSpc>
                <a:spcPct val="100000"/>
              </a:lnSpc>
              <a:buFont typeface="Arial" panose="020B0604020202020204" pitchFamily="34" charset="0"/>
              <a:buChar char="•"/>
            </a:pPr>
            <a:r>
              <a:rPr lang="en-US" dirty="0">
                <a:hlinkClick r:id="rId2"/>
              </a:rPr>
              <a:t>https://yaaminiv.github.io/about/</a:t>
            </a:r>
            <a:r>
              <a:rPr lang="en-US" dirty="0"/>
              <a:t> </a:t>
            </a:r>
          </a:p>
          <a:p>
            <a:pPr marL="914400" lvl="1" indent="-457200" algn="l">
              <a:lnSpc>
                <a:spcPct val="100000"/>
              </a:lnSpc>
              <a:buFont typeface="Arial" panose="020B0604020202020204" pitchFamily="34" charset="0"/>
              <a:buChar char="•"/>
            </a:pPr>
            <a:r>
              <a:rPr lang="en-US" dirty="0">
                <a:hlinkClick r:id="rId3"/>
              </a:rPr>
              <a:t>https://madmolecularman.wordpress.com/</a:t>
            </a:r>
            <a:endParaRPr lang="en-US" dirty="0">
              <a:solidFill>
                <a:schemeClr val="tx1"/>
              </a:solidFill>
            </a:endParaRPr>
          </a:p>
        </p:txBody>
      </p:sp>
    </p:spTree>
    <p:extLst>
      <p:ext uri="{BB962C8B-B14F-4D97-AF65-F5344CB8AC3E}">
        <p14:creationId xmlns:p14="http://schemas.microsoft.com/office/powerpoint/2010/main" val="228691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56F8-3BC8-41F1-8CF0-D10DE904924A}"/>
              </a:ext>
            </a:extLst>
          </p:cNvPr>
          <p:cNvSpPr>
            <a:spLocks noGrp="1"/>
          </p:cNvSpPr>
          <p:nvPr>
            <p:ph type="ctrTitle"/>
          </p:nvPr>
        </p:nvSpPr>
        <p:spPr>
          <a:xfrm>
            <a:off x="1261872" y="289169"/>
            <a:ext cx="9418320" cy="959012"/>
          </a:xfrm>
        </p:spPr>
        <p:txBody>
          <a:bodyPr>
            <a:normAutofit/>
          </a:bodyPr>
          <a:lstStyle/>
          <a:p>
            <a:pPr algn="ctr"/>
            <a:r>
              <a:rPr lang="en-US" sz="6000" dirty="0"/>
              <a:t>Reflection</a:t>
            </a:r>
          </a:p>
        </p:txBody>
      </p:sp>
      <p:sp>
        <p:nvSpPr>
          <p:cNvPr id="3" name="Subtitle 2">
            <a:extLst>
              <a:ext uri="{FF2B5EF4-FFF2-40B4-BE49-F238E27FC236}">
                <a16:creationId xmlns:a16="http://schemas.microsoft.com/office/drawing/2014/main" id="{D53DC746-8FA3-4B58-8C38-74CAA85E6919}"/>
              </a:ext>
            </a:extLst>
          </p:cNvPr>
          <p:cNvSpPr>
            <a:spLocks noGrp="1"/>
          </p:cNvSpPr>
          <p:nvPr>
            <p:ph type="subTitle" idx="1"/>
          </p:nvPr>
        </p:nvSpPr>
        <p:spPr>
          <a:xfrm>
            <a:off x="1386840" y="1453392"/>
            <a:ext cx="9418320" cy="3865228"/>
          </a:xfrm>
        </p:spPr>
        <p:txBody>
          <a:bodyPr>
            <a:normAutofit/>
          </a:bodyPr>
          <a:lstStyle/>
          <a:p>
            <a:pPr algn="ctr">
              <a:lnSpc>
                <a:spcPct val="220000"/>
              </a:lnSpc>
            </a:pPr>
            <a:r>
              <a:rPr lang="en-US" dirty="0">
                <a:solidFill>
                  <a:schemeClr val="tx1"/>
                </a:solidFill>
              </a:rPr>
              <a:t>What do you want your online profile to say about you? </a:t>
            </a:r>
          </a:p>
          <a:p>
            <a:pPr algn="ctr">
              <a:lnSpc>
                <a:spcPct val="220000"/>
              </a:lnSpc>
            </a:pPr>
            <a:r>
              <a:rPr lang="en-US" dirty="0">
                <a:solidFill>
                  <a:schemeClr val="tx1"/>
                </a:solidFill>
              </a:rPr>
              <a:t>How can you develop this identity through your research?</a:t>
            </a:r>
          </a:p>
        </p:txBody>
      </p:sp>
    </p:spTree>
    <p:extLst>
      <p:ext uri="{BB962C8B-B14F-4D97-AF65-F5344CB8AC3E}">
        <p14:creationId xmlns:p14="http://schemas.microsoft.com/office/powerpoint/2010/main" val="1245982089"/>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3524"/>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82828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153</TotalTime>
  <Words>280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Century Gothic</vt:lpstr>
      <vt:lpstr>Century Schoolbook</vt:lpstr>
      <vt:lpstr>Elephant</vt:lpstr>
      <vt:lpstr>Wingdings 2</vt:lpstr>
      <vt:lpstr>BrushVTI</vt:lpstr>
      <vt:lpstr>View</vt:lpstr>
      <vt:lpstr>Creating Research Stories: Online Profiles</vt:lpstr>
      <vt:lpstr>Check-In</vt:lpstr>
      <vt:lpstr>Warm-up</vt:lpstr>
      <vt:lpstr>Profile search and curation</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Research Stories: Online Profiles</dc:title>
  <dc:creator>Jacob Green</dc:creator>
  <cp:lastModifiedBy>Jacob Green</cp:lastModifiedBy>
  <cp:revision>7</cp:revision>
  <dcterms:created xsi:type="dcterms:W3CDTF">2020-07-09T18:21:22Z</dcterms:created>
  <dcterms:modified xsi:type="dcterms:W3CDTF">2020-07-09T22:33:54Z</dcterms:modified>
</cp:coreProperties>
</file>