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CFBD-54E0-4F5E-A903-792FFAA8C2A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6A88-124C-44EC-BE8D-0F413ABE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0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Drink more tea, water, and ginger </a:t>
            </a:r>
          </a:p>
          <a:p>
            <a:r>
              <a:rPr lang="en-US" dirty="0"/>
              <a:t>Sabrina going to start he project very soon!</a:t>
            </a:r>
          </a:p>
          <a:p>
            <a:r>
              <a:rPr lang="en-US" dirty="0"/>
              <a:t>Avery getting back into the lab, very stressed, and slightly overwhelmed, but dealing with it well</a:t>
            </a:r>
          </a:p>
          <a:p>
            <a:r>
              <a:rPr lang="en-US" dirty="0"/>
              <a:t>Liz 4 exams this week, diff equations</a:t>
            </a:r>
          </a:p>
          <a:p>
            <a:r>
              <a:rPr lang="en-US" dirty="0"/>
              <a:t>Naomi lives in the pharmacy building, and ran 3 </a:t>
            </a:r>
            <a:r>
              <a:rPr lang="en-US" dirty="0" err="1"/>
              <a:t>covid</a:t>
            </a:r>
            <a:r>
              <a:rPr lang="en-US" dirty="0"/>
              <a:t> assays</a:t>
            </a:r>
          </a:p>
          <a:p>
            <a:r>
              <a:rPr lang="en-US" dirty="0"/>
              <a:t>Jewel writing her grant for </a:t>
            </a:r>
            <a:r>
              <a:rPr lang="en-US" dirty="0" err="1"/>
              <a:t>URIsquared</a:t>
            </a:r>
            <a:r>
              <a:rPr lang="en-US" dirty="0"/>
              <a:t>! First overnight for EMS. Got three hours of sleep and then drove all the way home.</a:t>
            </a:r>
          </a:p>
          <a:p>
            <a:r>
              <a:rPr lang="en-US" dirty="0"/>
              <a:t>Tyrus lots of work and 2 exams. Still time to play video games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A6A88-124C-44EC-BE8D-0F413ABEC2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7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Statement of research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A6A88-124C-44EC-BE8D-0F413ABEC2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8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8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9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9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91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5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4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67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82B8BA-3E17-469B-8946-E17F4023C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59" b="1467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1CDC9B-F9A9-4377-A8C7-E3AB2AE7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98" y="758952"/>
            <a:ext cx="10577182" cy="35661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Research Stories Personal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D812C-8579-4046-A720-1BC3C784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Jacob M. Green</a:t>
            </a:r>
          </a:p>
        </p:txBody>
      </p:sp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2C7D7D77-8DF2-444B-A0BB-15B065195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0">
            <a:extLst>
              <a:ext uri="{FF2B5EF4-FFF2-40B4-BE49-F238E27FC236}">
                <a16:creationId xmlns:a16="http://schemas.microsoft.com/office/drawing/2014/main" id="{B7A72AB3-7AC2-4380-8B64-AFC8AC684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834896F5-ADC0-4F92-891D-8AD641242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2068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36D9-E9A3-4D47-8358-E22886BB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9618-DB2E-401C-BE82-1BAAD442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Pair –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breakout rooms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Read aloud both your statements (this can be previous or current)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Identify what interested you first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Identify what needs to be fixed second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Identify what was effective third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Alternate: “shut up and write” (spend the time to sit and write as much as you can)</a:t>
            </a:r>
          </a:p>
        </p:txBody>
      </p:sp>
    </p:spTree>
    <p:extLst>
      <p:ext uri="{BB962C8B-B14F-4D97-AF65-F5344CB8AC3E}">
        <p14:creationId xmlns:p14="http://schemas.microsoft.com/office/powerpoint/2010/main" val="403504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EA94-8242-4EAC-8AE0-36B99682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95E6-1AC4-4921-B946-543BC89F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was most useful for you?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Q&amp;A, breakout rooms,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was least useful for you?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Introduction exercise, in depth editing, meeting on Fridays maybe reshuffle.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do you need me to consider?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do you need from me?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Question: first one on one meeting for Niall what to expect, the time to be effective for yourself, </a:t>
            </a:r>
          </a:p>
        </p:txBody>
      </p:sp>
    </p:spTree>
    <p:extLst>
      <p:ext uri="{BB962C8B-B14F-4D97-AF65-F5344CB8AC3E}">
        <p14:creationId xmlns:p14="http://schemas.microsoft.com/office/powerpoint/2010/main" val="39920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91C6-2886-4FCE-9B58-14C9F119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0A56-8852-4CC4-8D3F-09F9C474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Check – in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Writing warm-up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Three stages of personal statements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Writing workshop</a:t>
            </a:r>
          </a:p>
        </p:txBody>
      </p:sp>
    </p:spTree>
    <p:extLst>
      <p:ext uri="{BB962C8B-B14F-4D97-AF65-F5344CB8AC3E}">
        <p14:creationId xmlns:p14="http://schemas.microsoft.com/office/powerpoint/2010/main" val="343611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87FB-F90E-4E67-8F40-A8E04453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FF37-1151-47BE-858E-19969F57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5369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Updates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More conferences, possible funding for conference clothing, MARC program coordinator interviews, Bryan and PC talks, Barbara is taking care of ABRCMS registration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How are you doing?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Concerns?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Issues?</a:t>
            </a:r>
          </a:p>
        </p:txBody>
      </p:sp>
    </p:spTree>
    <p:extLst>
      <p:ext uri="{BB962C8B-B14F-4D97-AF65-F5344CB8AC3E}">
        <p14:creationId xmlns:p14="http://schemas.microsoft.com/office/powerpoint/2010/main" val="326119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8D5F-FF5C-4F92-8D74-1F929E38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6E9A-38FE-40E7-A468-E41FB7988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your aspirations? </a:t>
            </a:r>
          </a:p>
          <a:p>
            <a:r>
              <a:rPr lang="en-US" sz="2400" dirty="0"/>
              <a:t>Take (5) minutes to write a short response to this question. Emphasis on content, not on style, talk in your own voice.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4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DA92-417C-4174-AB3D-2E9AB39F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stages of personal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8D09-777D-48EF-A7B5-0ACF2869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Getting ready to write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Your first draft: from your heart onto the page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Subsequent drafts: from the page into the reader’s brain</a:t>
            </a:r>
          </a:p>
        </p:txBody>
      </p:sp>
    </p:spTree>
    <p:extLst>
      <p:ext uri="{BB962C8B-B14F-4D97-AF65-F5344CB8AC3E}">
        <p14:creationId xmlns:p14="http://schemas.microsoft.com/office/powerpoint/2010/main" val="188745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51AD-D934-407F-A687-1BD7ED6D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783E-6A81-4113-A4E7-3270B65E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Three Maxims of Admissions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Fit and match override grades and scores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Specificity plus flexibility leads to admission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Capacity plus passion leads to success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1D48-30A2-488E-86BF-608C07BE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 to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B5DA-71D6-4376-8BA7-2B21D4AD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Describe your intellectual influences, your historical background, academic experiences, and accomplishments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Build a table of your research experiences (i.e. CV)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Who are you including as your people? Why? What impact have they had?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Consider the future (the time between applying and your graduate career)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7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6037-7710-4768-A695-5B7C7A0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heart onto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E235-3AF0-4FBD-AF11-2F618474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Write the essay for your first-choice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Read the question. No really read the question! Then answer the question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Write when you write, edit when you edit.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Say what you mean, even if it takes more 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Be specific and provide details, more details, and even more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Build in sections to connect with program content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Leverage your CV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Do not dwell on negative experiences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0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FA77-7BE9-4B09-8E53-E1B40AEE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Subsequent drafts: the reader’s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95DC-AE89-4543-A8E9-420F3F190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081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Essay hall of shame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Read your essay as though you were in the reader’s brain, correct the obvious, do not overanalyze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Ask yourself “How would the reader respond to this?”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Less is truly more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Content over 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After this revision, share with your people, especially LOR writers!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Listen to your readers, but do not let them make decisions for you.</a:t>
            </a:r>
          </a:p>
        </p:txBody>
      </p:sp>
    </p:spTree>
    <p:extLst>
      <p:ext uri="{BB962C8B-B14F-4D97-AF65-F5344CB8AC3E}">
        <p14:creationId xmlns:p14="http://schemas.microsoft.com/office/powerpoint/2010/main" val="1378301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642</Words>
  <Application>Microsoft Office PowerPoint</Application>
  <PresentationFormat>Widescreen</PresentationFormat>
  <Paragraphs>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Creating Research Stories Personal Statements</vt:lpstr>
      <vt:lpstr>Agenda</vt:lpstr>
      <vt:lpstr>Check -in</vt:lpstr>
      <vt:lpstr>Writing warm-up</vt:lpstr>
      <vt:lpstr>Three stages of personal statements</vt:lpstr>
      <vt:lpstr>A quick aside</vt:lpstr>
      <vt:lpstr>Getting ready to write</vt:lpstr>
      <vt:lpstr>From your heart onto the page</vt:lpstr>
      <vt:lpstr>Subsequent drafts: the reader’s brain</vt:lpstr>
      <vt:lpstr>Workshop</vt:lpstr>
      <vt:lpstr>Where do we go from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Research Stories Personal Statements</dc:title>
  <dc:creator>Jacob Green</dc:creator>
  <cp:lastModifiedBy>Jacob Green</cp:lastModifiedBy>
  <cp:revision>14</cp:revision>
  <dcterms:created xsi:type="dcterms:W3CDTF">2020-10-09T14:25:25Z</dcterms:created>
  <dcterms:modified xsi:type="dcterms:W3CDTF">2020-10-09T22:13:09Z</dcterms:modified>
</cp:coreProperties>
</file>