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8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1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2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9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F6E3-8CB9-46C2-A32B-20F00E196B9C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0" y="668740"/>
            <a:ext cx="12191999" cy="58734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073" y="9353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개발범위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71342"/>
              </p:ext>
            </p:extLst>
          </p:nvPr>
        </p:nvGraphicFramePr>
        <p:xfrm>
          <a:off x="336643" y="924535"/>
          <a:ext cx="11518711" cy="5394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5958">
                  <a:extLst>
                    <a:ext uri="{9D8B030D-6E8A-4147-A177-3AD203B41FA5}">
                      <a16:colId xmlns:a16="http://schemas.microsoft.com/office/drawing/2014/main" val="3251146908"/>
                    </a:ext>
                  </a:extLst>
                </a:gridCol>
                <a:gridCol w="5434835">
                  <a:extLst>
                    <a:ext uri="{9D8B030D-6E8A-4147-A177-3AD203B41FA5}">
                      <a16:colId xmlns:a16="http://schemas.microsoft.com/office/drawing/2014/main" val="2621755825"/>
                    </a:ext>
                  </a:extLst>
                </a:gridCol>
                <a:gridCol w="3571505">
                  <a:extLst>
                    <a:ext uri="{9D8B030D-6E8A-4147-A177-3AD203B41FA5}">
                      <a16:colId xmlns:a16="http://schemas.microsoft.com/office/drawing/2014/main" val="2912770162"/>
                    </a:ext>
                  </a:extLst>
                </a:gridCol>
                <a:gridCol w="1146413">
                  <a:extLst>
                    <a:ext uri="{9D8B030D-6E8A-4147-A177-3AD203B41FA5}">
                      <a16:colId xmlns:a16="http://schemas.microsoft.com/office/drawing/2014/main" val="40338700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차 발표 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4251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Main_gamestate</a:t>
                      </a:r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의 배경 이미지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배경 이미지 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2762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A,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D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키를 이용한 각 변경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및 이미지의 회전 구현</a:t>
                      </a:r>
                      <a:endParaRPr lang="ko-KR" altLang="en-US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캐릭터 </a:t>
                      </a:r>
                      <a:r>
                        <a:rPr lang="en-US" altLang="ko-KR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인 플레이까지 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65418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게임 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충돌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시 미치는 영향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탄과 적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적과 플레이어 등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)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구현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플레이어가 맵 밖으로 나갈 때 제거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점수와 생존 시간 체크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파티클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생성 추가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아이템 구현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충돌 체크 및 충돌 반응 구현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맵 밖으로 나갈 때 제거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점수와 생존 시간 체크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파티클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생성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아이템은 구현 못 함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020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이미지 리소스 제작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이미지 리소스 제작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2733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발사음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파괴음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등 제작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구현 못 함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2742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메인화면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캐릭터 선택화면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 플레이 화면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랭크보드 화면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옵션화면 등 구현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메인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캐릭터 선택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플레이</a:t>
                      </a:r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랭크 보드 구현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옵션 화면은 구현 못함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8590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옵션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해상도 설정과 사운드 볼륨 구현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구현 못 함</a:t>
                      </a:r>
                      <a:endParaRPr lang="en-US" altLang="ko-KR" baseline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18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4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163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THE정고딕110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23</cp:revision>
  <dcterms:created xsi:type="dcterms:W3CDTF">2016-09-22T06:44:44Z</dcterms:created>
  <dcterms:modified xsi:type="dcterms:W3CDTF">2016-12-22T14:44:10Z</dcterms:modified>
</cp:coreProperties>
</file>