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1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2D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112" y="1915603"/>
            <a:ext cx="15248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sz="2400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예상 흐름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5617" y="1431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컨셉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45617" y="2015788"/>
            <a:ext cx="892718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9496" y="2372145"/>
            <a:ext cx="964719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옛날 고전게임인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Asteroids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류의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슈팅게임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무기를 얻고 적을 제거해가며 최대한 오래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생존하는 게임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키보드를 이용하여 최대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플레이를 할 수 있도록 구현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가능하다면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XBOX 360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컨트롤러로 플레이 할 수 있도록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2D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113" y="1915603"/>
            <a:ext cx="15248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예상 흐름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sz="2400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5617" y="1431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범위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45617" y="2015788"/>
            <a:ext cx="892718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5617" y="3423506"/>
            <a:ext cx="88392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방해물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부유하는 운석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지나가거나 따라오는 우주선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5617" y="4604418"/>
            <a:ext cx="80730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시간에 따라 방해물의 종류가 늘어나고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개수가 많아진다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3482" y="2119483"/>
            <a:ext cx="9278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자동으로 이동하며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A, D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키로 방향을 전환한다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4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2D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113" y="1915603"/>
            <a:ext cx="15248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예상 흐름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65861"/>
              </p:ext>
            </p:extLst>
          </p:nvPr>
        </p:nvGraphicFramePr>
        <p:xfrm>
          <a:off x="2045615" y="1605408"/>
          <a:ext cx="8927184" cy="44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98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3347694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1115898">
                  <a:extLst>
                    <a:ext uri="{9D8B030D-6E8A-4147-A177-3AD203B41FA5}">
                      <a16:colId xmlns:a16="http://schemas.microsoft.com/office/drawing/2014/main" val="3426702380"/>
                    </a:ext>
                  </a:extLst>
                </a:gridCol>
                <a:gridCol w="3347694">
                  <a:extLst>
                    <a:ext uri="{9D8B030D-6E8A-4147-A177-3AD203B41FA5}">
                      <a16:colId xmlns:a16="http://schemas.microsoft.com/office/drawing/2014/main" val="923155646"/>
                    </a:ext>
                  </a:extLst>
                </a:gridCol>
              </a:tblGrid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플레이어의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위치와 이동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플레이어의 발사체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옵션 설정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50276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CPlayer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클래스 구현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0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handle_event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통해 이동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Cbullet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클래스를 구현하여 일정 간격으로 발사 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56293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방해물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매니저 클래스 구현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방해물 충돌처리 구현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캐릭터 선택 화면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 화면의 리소스 제작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CEnemy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클래스 구현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매니저 클래스 대신 전체를</a:t>
                      </a:r>
                      <a:endParaRPr lang="en-US" altLang="ko-KR" sz="10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관리하는 리스트로 통제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en-US" altLang="ko-KR" sz="10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isCollide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이용하여 충돌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78863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제작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움직이는 방해물의 경로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스코어보드 구현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 기록 저장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46771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제작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움직이는 방해물의 경로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엑스박스</a:t>
                      </a:r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360</a:t>
                      </a:r>
                      <a:r>
                        <a:rPr lang="en-US" altLang="ko-K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컨트롤러 구현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및 테스트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04589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06989"/>
                  </a:ext>
                </a:extLst>
              </a:tr>
              <a:tr h="4406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밀린 개발 일정 따라잡기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및 테스트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릴리즈 버전 제작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578497"/>
                  </a:ext>
                </a:extLst>
              </a:tr>
              <a:tr h="440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0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2D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113" y="1915603"/>
            <a:ext cx="15248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예상 흐름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09" y="1605410"/>
            <a:ext cx="7006091" cy="44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0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233</Words>
  <Application>Microsoft Office PowerPoint</Application>
  <PresentationFormat>와이드스크린</PresentationFormat>
  <Paragraphs>107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16</cp:revision>
  <dcterms:created xsi:type="dcterms:W3CDTF">2016-09-22T06:44:44Z</dcterms:created>
  <dcterms:modified xsi:type="dcterms:W3CDTF">2016-10-20T09:57:55Z</dcterms:modified>
</cp:coreProperties>
</file>