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F6E3-8CB9-46C2-A32B-20F00E196B9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9CF3-88C3-4AC6-AF4E-FF641A209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2" y="1915603"/>
            <a:ext cx="15248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게임 컨셉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19496" y="2372145"/>
            <a:ext cx="96471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옛날 고전게임인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Asteroids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류의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슈팅게임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무기를 얻고 적을 제거해가며 최대한 오래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생존하는 게임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키보드를 이용하여 최대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플레이를 할 수 있도록 구현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가능하다면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XBOX 360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컨트롤러로 플레이 할 수 있도록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1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3" y="1915603"/>
            <a:ext cx="1524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sz="2400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범위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5617" y="3423506"/>
            <a:ext cx="8839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방해물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부유하는 운석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지나가거나 따라오는 우주선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5617" y="4604418"/>
            <a:ext cx="80730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시간에 따라 방해물의 종류가 늘어나고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개수가 많아진다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73482" y="2119483"/>
            <a:ext cx="9278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플레이어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자동으로 이동하며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A, D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키로 방향을 전환한다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>
          <a:xfrm>
            <a:off x="925098" y="1605410"/>
            <a:ext cx="509047" cy="440603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1575847" y="1074656"/>
            <a:ext cx="9990842" cy="546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1673" y="139964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2D 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게임 프로그래밍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3113" y="1915603"/>
            <a:ext cx="15248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게임 컨셉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예상 흐름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b="1" u="sng" dirty="0">
                <a:solidFill>
                  <a:schemeClr val="bg1">
                    <a:lumMod val="85000"/>
                  </a:schemeClr>
                </a:solidFill>
              </a:rPr>
              <a:t>개발 범위</a:t>
            </a:r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endParaRPr lang="en-US" altLang="ko-KR" b="1" u="sng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2400" b="1" u="sng" dirty="0">
                <a:solidFill>
                  <a:schemeClr val="bg1">
                    <a:lumMod val="85000"/>
                  </a:schemeClr>
                </a:solidFill>
              </a:rPr>
              <a:t>개발 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5617" y="14310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개발 일정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045617" y="2015788"/>
            <a:ext cx="892718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71922"/>
              </p:ext>
            </p:extLst>
          </p:nvPr>
        </p:nvGraphicFramePr>
        <p:xfrm>
          <a:off x="2045615" y="2215238"/>
          <a:ext cx="8927184" cy="34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98">
                  <a:extLst>
                    <a:ext uri="{9D8B030D-6E8A-4147-A177-3AD203B41FA5}">
                      <a16:colId xmlns:a16="http://schemas.microsoft.com/office/drawing/2014/main" val="191071621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40797265"/>
                    </a:ext>
                  </a:extLst>
                </a:gridCol>
                <a:gridCol w="1115898">
                  <a:extLst>
                    <a:ext uri="{9D8B030D-6E8A-4147-A177-3AD203B41FA5}">
                      <a16:colId xmlns:a16="http://schemas.microsoft.com/office/drawing/2014/main" val="3426702380"/>
                    </a:ext>
                  </a:extLst>
                </a:gridCol>
                <a:gridCol w="3347694">
                  <a:extLst>
                    <a:ext uri="{9D8B030D-6E8A-4147-A177-3AD203B41FA5}">
                      <a16:colId xmlns:a16="http://schemas.microsoft.com/office/drawing/2014/main" val="923155646"/>
                    </a:ext>
                  </a:extLst>
                </a:gridCol>
              </a:tblGrid>
              <a:tr h="69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위치와 이동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플레이어의 발사체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옵션 설정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50276"/>
                  </a:ext>
                </a:extLst>
              </a:tr>
              <a:tr h="69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매니저 클래스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방해물 충돌처리 구현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캐릭터 선택 화면</a:t>
                      </a:r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구현</a:t>
                      </a:r>
                      <a:endParaRPr lang="en-US" altLang="ko-KR" b="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선택 화면의 리소스 제작</a:t>
                      </a:r>
                      <a:endParaRPr lang="ko-KR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07666"/>
                  </a:ext>
                </a:extLst>
              </a:tr>
              <a:tr h="69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스코어보드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플레이어 기록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73215"/>
                  </a:ext>
                </a:extLst>
              </a:tr>
              <a:tr h="69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제작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움직이는 방해물의 경로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엑스박스</a:t>
                      </a:r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360</a:t>
                      </a:r>
                      <a:r>
                        <a:rPr lang="en-US" altLang="ko-KR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컨트롤러 구현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04589"/>
                  </a:ext>
                </a:extLst>
              </a:tr>
              <a:tr h="69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밀린 개발 일정 따라잡기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그래픽 리소스 추가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디버그 및 테스트</a:t>
                      </a:r>
                      <a:endParaRPr lang="en-US" altLang="ko-KR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릴리즈 버전 제작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5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0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193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신재욱</dc:creator>
  <cp:lastModifiedBy>신재욱</cp:lastModifiedBy>
  <cp:revision>14</cp:revision>
  <dcterms:created xsi:type="dcterms:W3CDTF">2016-09-22T06:44:44Z</dcterms:created>
  <dcterms:modified xsi:type="dcterms:W3CDTF">2016-10-20T09:28:04Z</dcterms:modified>
</cp:coreProperties>
</file>