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3" r:id="rId3"/>
    <p:sldId id="264" r:id="rId4"/>
    <p:sldId id="266" r:id="rId5"/>
    <p:sldId id="26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AF6E3-8CB9-46C2-A32B-20F00E196B9C}" type="datetimeFigureOut">
              <a:rPr lang="ko-KR" altLang="en-US" smtClean="0"/>
              <a:t>2016-10-21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9CF3-88C3-4AC6-AF4E-FF641A209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80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AF6E3-8CB9-46C2-A32B-20F00E196B9C}" type="datetimeFigureOut">
              <a:rPr lang="ko-KR" altLang="en-US" smtClean="0"/>
              <a:t>2016-10-21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9CF3-88C3-4AC6-AF4E-FF641A209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887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AF6E3-8CB9-46C2-A32B-20F00E196B9C}" type="datetimeFigureOut">
              <a:rPr lang="ko-KR" altLang="en-US" smtClean="0"/>
              <a:t>2016-10-21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9CF3-88C3-4AC6-AF4E-FF641A209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911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AF6E3-8CB9-46C2-A32B-20F00E196B9C}" type="datetimeFigureOut">
              <a:rPr lang="ko-KR" altLang="en-US" smtClean="0"/>
              <a:t>2016-10-21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9CF3-88C3-4AC6-AF4E-FF641A209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455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AF6E3-8CB9-46C2-A32B-20F00E196B9C}" type="datetimeFigureOut">
              <a:rPr lang="ko-KR" altLang="en-US" smtClean="0"/>
              <a:t>2016-10-21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9CF3-88C3-4AC6-AF4E-FF641A209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61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AF6E3-8CB9-46C2-A32B-20F00E196B9C}" type="datetimeFigureOut">
              <a:rPr lang="ko-KR" altLang="en-US" smtClean="0"/>
              <a:t>2016-10-21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9CF3-88C3-4AC6-AF4E-FF641A209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024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AF6E3-8CB9-46C2-A32B-20F00E196B9C}" type="datetimeFigureOut">
              <a:rPr lang="ko-KR" altLang="en-US" smtClean="0"/>
              <a:t>2016-10-21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9CF3-88C3-4AC6-AF4E-FF641A209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453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AF6E3-8CB9-46C2-A32B-20F00E196B9C}" type="datetimeFigureOut">
              <a:rPr lang="ko-KR" altLang="en-US" smtClean="0"/>
              <a:t>2016-10-21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9CF3-88C3-4AC6-AF4E-FF641A209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0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AF6E3-8CB9-46C2-A32B-20F00E196B9C}" type="datetimeFigureOut">
              <a:rPr lang="ko-KR" altLang="en-US" smtClean="0"/>
              <a:t>2016-10-21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9CF3-88C3-4AC6-AF4E-FF641A209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991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AF6E3-8CB9-46C2-A32B-20F00E196B9C}" type="datetimeFigureOut">
              <a:rPr lang="ko-KR" altLang="en-US" smtClean="0"/>
              <a:t>2016-10-21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9CF3-88C3-4AC6-AF4E-FF641A209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85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AF6E3-8CB9-46C2-A32B-20F00E196B9C}" type="datetimeFigureOut">
              <a:rPr lang="ko-KR" altLang="en-US" smtClean="0"/>
              <a:t>2016-10-21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9CF3-88C3-4AC6-AF4E-FF641A209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15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AF6E3-8CB9-46C2-A32B-20F00E196B9C}" type="datetimeFigureOut">
              <a:rPr lang="ko-KR" altLang="en-US" smtClean="0"/>
              <a:t>2016-10-21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89CF3-88C3-4AC6-AF4E-FF641A209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019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/>
          <p:cNvSpPr/>
          <p:nvPr/>
        </p:nvSpPr>
        <p:spPr>
          <a:xfrm>
            <a:off x="925098" y="1605410"/>
            <a:ext cx="509047" cy="440603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/>
          <p:cNvSpPr/>
          <p:nvPr/>
        </p:nvSpPr>
        <p:spPr>
          <a:xfrm>
            <a:off x="1575847" y="1074656"/>
            <a:ext cx="9990842" cy="546754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91673" y="139964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err="1">
                <a:solidFill>
                  <a:schemeClr val="bg1">
                    <a:lumMod val="95000"/>
                  </a:schemeClr>
                </a:solidFill>
                <a:latin typeface="+mn-ea"/>
              </a:rPr>
              <a:t>아스테로이드</a:t>
            </a:r>
            <a:endParaRPr lang="ko-KR" altLang="en-US" sz="48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73112" y="1915603"/>
            <a:ext cx="152484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b="1" u="sng" dirty="0">
                <a:solidFill>
                  <a:schemeClr val="bg1">
                    <a:lumMod val="85000"/>
                  </a:schemeClr>
                </a:solidFill>
              </a:rPr>
              <a:t>게임 컨셉</a:t>
            </a:r>
            <a:endParaRPr lang="en-US" altLang="ko-KR" sz="2400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ko-KR" altLang="en-US" b="1" u="sng" dirty="0">
                <a:solidFill>
                  <a:schemeClr val="bg1">
                    <a:lumMod val="85000"/>
                  </a:schemeClr>
                </a:solidFill>
              </a:rPr>
              <a:t>개발 범위</a:t>
            </a:r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ko-KR" altLang="en-US" b="1" u="sng" dirty="0">
                <a:solidFill>
                  <a:schemeClr val="bg1">
                    <a:lumMod val="85000"/>
                  </a:schemeClr>
                </a:solidFill>
              </a:rPr>
              <a:t>개발 일정</a:t>
            </a:r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en-US" altLang="ko-KR" b="1" u="sng" dirty="0" err="1">
                <a:solidFill>
                  <a:schemeClr val="bg1">
                    <a:lumMod val="85000"/>
                  </a:schemeClr>
                </a:solidFill>
              </a:rPr>
              <a:t>Git</a:t>
            </a:r>
            <a:r>
              <a:rPr lang="en-US" altLang="ko-KR" b="1" u="sng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b="1" u="sng" dirty="0">
                <a:solidFill>
                  <a:schemeClr val="bg1">
                    <a:lumMod val="85000"/>
                  </a:schemeClr>
                </a:solidFill>
              </a:rPr>
              <a:t>통계</a:t>
            </a:r>
          </a:p>
          <a:p>
            <a:pPr algn="r"/>
            <a:endParaRPr lang="ko-KR" altLang="en-US" b="1" u="sng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5617" y="1431013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게임 컨셉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2045617" y="2015788"/>
            <a:ext cx="892718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57133" y="3160711"/>
            <a:ext cx="930415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-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옛날 고전게임인 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Asteroids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류의 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2D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슈팅게임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.</a:t>
            </a:r>
          </a:p>
          <a:p>
            <a:pPr algn="ctr"/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algn="ctr"/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-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새로운 무기를 얻고 적을 제거해가며 최대한 오래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algn="ctr"/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 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생존하는 게임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0715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/>
          <p:cNvSpPr/>
          <p:nvPr/>
        </p:nvSpPr>
        <p:spPr>
          <a:xfrm>
            <a:off x="925098" y="1605410"/>
            <a:ext cx="509047" cy="440603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/>
          <p:cNvSpPr/>
          <p:nvPr/>
        </p:nvSpPr>
        <p:spPr>
          <a:xfrm>
            <a:off x="1575847" y="1074656"/>
            <a:ext cx="9990842" cy="546754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91673" y="139964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err="1">
                <a:solidFill>
                  <a:schemeClr val="bg1">
                    <a:lumMod val="95000"/>
                  </a:schemeClr>
                </a:solidFill>
                <a:latin typeface="+mn-ea"/>
              </a:rPr>
              <a:t>아스테로이드</a:t>
            </a:r>
            <a:endParaRPr lang="ko-KR" altLang="en-US" sz="48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73112" y="1915603"/>
            <a:ext cx="1524840" cy="387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u="sng" dirty="0">
                <a:solidFill>
                  <a:schemeClr val="bg1">
                    <a:lumMod val="85000"/>
                  </a:schemeClr>
                </a:solidFill>
              </a:rPr>
              <a:t>게임 컨셉</a:t>
            </a:r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ko-KR" altLang="en-US" sz="2400" b="1" u="sng" dirty="0">
                <a:solidFill>
                  <a:schemeClr val="bg1">
                    <a:lumMod val="85000"/>
                  </a:schemeClr>
                </a:solidFill>
              </a:rPr>
              <a:t>개발 범위</a:t>
            </a:r>
            <a:endParaRPr lang="en-US" altLang="ko-KR" sz="2400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ko-KR" altLang="en-US" b="1" u="sng" dirty="0">
                <a:solidFill>
                  <a:schemeClr val="bg1">
                    <a:lumMod val="85000"/>
                  </a:schemeClr>
                </a:solidFill>
              </a:rPr>
              <a:t>개발 일정</a:t>
            </a:r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en-US" altLang="ko-KR" b="1" u="sng" dirty="0" err="1">
                <a:solidFill>
                  <a:schemeClr val="bg1">
                    <a:lumMod val="85000"/>
                  </a:schemeClr>
                </a:solidFill>
              </a:rPr>
              <a:t>Git</a:t>
            </a:r>
            <a:r>
              <a:rPr lang="en-US" altLang="ko-KR" b="1" u="sng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b="1" u="sng" dirty="0">
                <a:solidFill>
                  <a:schemeClr val="bg1">
                    <a:lumMod val="85000"/>
                  </a:schemeClr>
                </a:solidFill>
              </a:rPr>
              <a:t>통계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124593"/>
              </p:ext>
            </p:extLst>
          </p:nvPr>
        </p:nvGraphicFramePr>
        <p:xfrm>
          <a:off x="2507268" y="1605410"/>
          <a:ext cx="8128000" cy="418817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27848">
                  <a:extLst>
                    <a:ext uri="{9D8B030D-6E8A-4147-A177-3AD203B41FA5}">
                      <a16:colId xmlns:a16="http://schemas.microsoft.com/office/drawing/2014/main" val="3251146908"/>
                    </a:ext>
                  </a:extLst>
                </a:gridCol>
                <a:gridCol w="6400152">
                  <a:extLst>
                    <a:ext uri="{9D8B030D-6E8A-4147-A177-3AD203B41FA5}">
                      <a16:colId xmlns:a16="http://schemas.microsoft.com/office/drawing/2014/main" val="2621755825"/>
                    </a:ext>
                  </a:extLst>
                </a:gridCol>
              </a:tblGrid>
              <a:tr h="3831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범위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1425163"/>
                  </a:ext>
                </a:extLst>
              </a:tr>
              <a:tr h="3831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배경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Main_gamestate</a:t>
                      </a:r>
                      <a:r>
                        <a:rPr lang="ko-KR" altLang="en-US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의 배경 이미지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3276225"/>
                  </a:ext>
                </a:extLst>
              </a:tr>
              <a:tr h="3831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캐릭터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A,</a:t>
                      </a:r>
                      <a:r>
                        <a:rPr lang="en-US" altLang="ko-KR" baseline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 D</a:t>
                      </a:r>
                      <a:r>
                        <a:rPr lang="ko-KR" altLang="en-US" baseline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키를 이용한 각 변경</a:t>
                      </a:r>
                      <a:r>
                        <a:rPr lang="en-US" altLang="ko-KR" baseline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 </a:t>
                      </a:r>
                      <a:r>
                        <a:rPr lang="ko-KR" altLang="en-US" baseline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및 이미지의 회전 구현</a:t>
                      </a:r>
                      <a:endParaRPr lang="ko-KR" altLang="en-US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9865418"/>
                  </a:ext>
                </a:extLst>
              </a:tr>
              <a:tr h="12281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게임 코어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충돌</a:t>
                      </a:r>
                      <a:r>
                        <a:rPr lang="ko-KR" altLang="en-US" baseline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 시 미치는 영향</a:t>
                      </a:r>
                      <a:r>
                        <a:rPr lang="en-US" altLang="ko-KR" baseline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(</a:t>
                      </a:r>
                      <a:r>
                        <a:rPr lang="ko-KR" altLang="en-US" baseline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탄과 적</a:t>
                      </a:r>
                      <a:r>
                        <a:rPr lang="en-US" altLang="ko-KR" baseline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, </a:t>
                      </a:r>
                      <a:r>
                        <a:rPr lang="ko-KR" altLang="en-US" baseline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적과 플레이어 등</a:t>
                      </a:r>
                      <a:r>
                        <a:rPr lang="en-US" altLang="ko-KR" baseline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) </a:t>
                      </a:r>
                      <a:r>
                        <a:rPr lang="ko-KR" altLang="en-US" baseline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구현</a:t>
                      </a:r>
                      <a:endParaRPr lang="en-US" altLang="ko-KR" baseline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  <a:p>
                      <a:pPr latinLnBrk="1"/>
                      <a:r>
                        <a:rPr lang="ko-KR" altLang="en-US" baseline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플레이어가 맵 밖으로 나갈 때 제거</a:t>
                      </a:r>
                      <a:endParaRPr lang="en-US" altLang="ko-KR" baseline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  <a:p>
                      <a:pPr latinLnBrk="1"/>
                      <a:r>
                        <a:rPr lang="ko-KR" altLang="en-US" baseline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점수와 생존 시간 체크</a:t>
                      </a:r>
                      <a:endParaRPr lang="en-US" altLang="ko-KR" baseline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  <a:p>
                      <a:pPr latinLnBrk="1"/>
                      <a:r>
                        <a:rPr lang="ko-KR" altLang="en-US" baseline="0" dirty="0" err="1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파티클</a:t>
                      </a:r>
                      <a:r>
                        <a:rPr lang="ko-KR" altLang="en-US" baseline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 생성 추가</a:t>
                      </a:r>
                      <a:endParaRPr lang="en-US" altLang="ko-KR" baseline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0020657"/>
                  </a:ext>
                </a:extLst>
              </a:tr>
              <a:tr h="3831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그래픽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이미지 리소스 제작</a:t>
                      </a:r>
                      <a:endParaRPr lang="en-US" altLang="ko-KR" baseline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0273390"/>
                  </a:ext>
                </a:extLst>
              </a:tr>
              <a:tr h="3831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사운드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발사음</a:t>
                      </a:r>
                      <a:r>
                        <a:rPr lang="en-US" altLang="ko-KR" baseline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, </a:t>
                      </a:r>
                      <a:r>
                        <a:rPr lang="ko-KR" altLang="en-US" baseline="0" dirty="0" err="1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파괴음</a:t>
                      </a:r>
                      <a:r>
                        <a:rPr lang="ko-KR" altLang="en-US" baseline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 등 제작</a:t>
                      </a:r>
                      <a:endParaRPr lang="en-US" altLang="ko-KR" baseline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4274204"/>
                  </a:ext>
                </a:extLst>
              </a:tr>
              <a:tr h="6612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화면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err="1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메인화면</a:t>
                      </a:r>
                      <a:r>
                        <a:rPr lang="en-US" altLang="ko-KR" baseline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, </a:t>
                      </a:r>
                      <a:r>
                        <a:rPr lang="ko-KR" altLang="en-US" baseline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캐릭터 선택화면</a:t>
                      </a:r>
                      <a:r>
                        <a:rPr lang="en-US" altLang="ko-KR" baseline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, </a:t>
                      </a:r>
                      <a:r>
                        <a:rPr lang="ko-KR" altLang="en-US" baseline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실 플레이 화면</a:t>
                      </a:r>
                      <a:r>
                        <a:rPr lang="en-US" altLang="ko-KR" baseline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, </a:t>
                      </a:r>
                      <a:r>
                        <a:rPr lang="ko-KR" altLang="en-US" baseline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랭크보드 화면</a:t>
                      </a:r>
                      <a:r>
                        <a:rPr lang="en-US" altLang="ko-KR" baseline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, </a:t>
                      </a:r>
                      <a:r>
                        <a:rPr lang="ko-KR" altLang="en-US" baseline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옵션화면 등 구현</a:t>
                      </a:r>
                      <a:endParaRPr lang="en-US" altLang="ko-KR" baseline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4859025"/>
                  </a:ext>
                </a:extLst>
              </a:tr>
              <a:tr h="3831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옵션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해상도 설정과 사운드 볼륨 구현</a:t>
                      </a:r>
                      <a:endParaRPr lang="en-US" altLang="ko-KR" baseline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1187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9946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/>
          <p:cNvSpPr/>
          <p:nvPr/>
        </p:nvSpPr>
        <p:spPr>
          <a:xfrm>
            <a:off x="925098" y="1605410"/>
            <a:ext cx="509047" cy="440603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/>
          <p:cNvSpPr/>
          <p:nvPr/>
        </p:nvSpPr>
        <p:spPr>
          <a:xfrm>
            <a:off x="1575847" y="1074656"/>
            <a:ext cx="9990842" cy="546754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91673" y="139964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err="1">
                <a:solidFill>
                  <a:schemeClr val="bg1">
                    <a:lumMod val="95000"/>
                  </a:schemeClr>
                </a:solidFill>
                <a:latin typeface="+mn-ea"/>
              </a:rPr>
              <a:t>아스테로이드</a:t>
            </a:r>
            <a:endParaRPr lang="ko-KR" altLang="en-US" sz="48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73112" y="1915603"/>
            <a:ext cx="1524840" cy="387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u="sng" dirty="0">
                <a:solidFill>
                  <a:schemeClr val="bg1">
                    <a:lumMod val="85000"/>
                  </a:schemeClr>
                </a:solidFill>
              </a:rPr>
              <a:t>게임 컨셉</a:t>
            </a:r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ko-KR" altLang="en-US" b="1" u="sng" dirty="0">
                <a:solidFill>
                  <a:schemeClr val="bg1">
                    <a:lumMod val="85000"/>
                  </a:schemeClr>
                </a:solidFill>
              </a:rPr>
              <a:t>개발 범위</a:t>
            </a:r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ko-KR" altLang="en-US" sz="2400" b="1" u="sng" dirty="0">
                <a:solidFill>
                  <a:schemeClr val="bg1">
                    <a:lumMod val="85000"/>
                  </a:schemeClr>
                </a:solidFill>
              </a:rPr>
              <a:t>개발 일정</a:t>
            </a:r>
            <a:endParaRPr lang="en-US" altLang="ko-KR" sz="2400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en-US" altLang="ko-KR" b="1" u="sng" dirty="0" err="1">
                <a:solidFill>
                  <a:schemeClr val="bg1">
                    <a:lumMod val="85000"/>
                  </a:schemeClr>
                </a:solidFill>
              </a:rPr>
              <a:t>Git</a:t>
            </a:r>
            <a:r>
              <a:rPr lang="en-US" altLang="ko-KR" b="1" u="sng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b="1" u="sng" dirty="0">
                <a:solidFill>
                  <a:schemeClr val="bg1">
                    <a:lumMod val="85000"/>
                  </a:schemeClr>
                </a:solidFill>
              </a:rPr>
              <a:t>통계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553926"/>
              </p:ext>
            </p:extLst>
          </p:nvPr>
        </p:nvGraphicFramePr>
        <p:xfrm>
          <a:off x="2045615" y="1605408"/>
          <a:ext cx="8927184" cy="440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898">
                  <a:extLst>
                    <a:ext uri="{9D8B030D-6E8A-4147-A177-3AD203B41FA5}">
                      <a16:colId xmlns:a16="http://schemas.microsoft.com/office/drawing/2014/main" val="1910716210"/>
                    </a:ext>
                  </a:extLst>
                </a:gridCol>
                <a:gridCol w="3347694">
                  <a:extLst>
                    <a:ext uri="{9D8B030D-6E8A-4147-A177-3AD203B41FA5}">
                      <a16:colId xmlns:a16="http://schemas.microsoft.com/office/drawing/2014/main" val="940797265"/>
                    </a:ext>
                  </a:extLst>
                </a:gridCol>
                <a:gridCol w="1115898">
                  <a:extLst>
                    <a:ext uri="{9D8B030D-6E8A-4147-A177-3AD203B41FA5}">
                      <a16:colId xmlns:a16="http://schemas.microsoft.com/office/drawing/2014/main" val="3426702380"/>
                    </a:ext>
                  </a:extLst>
                </a:gridCol>
                <a:gridCol w="3347694">
                  <a:extLst>
                    <a:ext uri="{9D8B030D-6E8A-4147-A177-3AD203B41FA5}">
                      <a16:colId xmlns:a16="http://schemas.microsoft.com/office/drawing/2014/main" val="923155646"/>
                    </a:ext>
                  </a:extLst>
                </a:gridCol>
              </a:tblGrid>
              <a:tr h="44060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r>
                        <a:rPr lang="ko-KR" alt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플레이어의</a:t>
                      </a:r>
                      <a:r>
                        <a:rPr lang="ko-KR" altLang="en-US" sz="10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위치와 이동</a:t>
                      </a:r>
                      <a:endParaRPr lang="en-US" altLang="ko-KR" sz="10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플레이어의 발사체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r>
                        <a:rPr lang="ko-KR" alt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메인 화면</a:t>
                      </a:r>
                      <a:r>
                        <a:rPr lang="ko-KR" altLang="en-US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구현</a:t>
                      </a:r>
                      <a:endParaRPr lang="en-US" altLang="ko-KR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옵션 설정</a:t>
                      </a:r>
                      <a:endParaRPr lang="ko-KR" alt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850276"/>
                  </a:ext>
                </a:extLst>
              </a:tr>
              <a:tr h="4406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CPlayer</a:t>
                      </a:r>
                      <a:r>
                        <a:rPr lang="en-US" altLang="ko-KR" sz="10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클래스 구현</a:t>
                      </a:r>
                      <a:r>
                        <a:rPr lang="en-US" altLang="ko-KR" sz="10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en-US" altLang="ko-KR" sz="1000" b="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handle_event</a:t>
                      </a:r>
                      <a:r>
                        <a:rPr lang="ko-KR" altLang="en-US" sz="10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를 통해 이동</a:t>
                      </a:r>
                      <a:endParaRPr lang="en-US" altLang="ko-KR" sz="10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Cbullet</a:t>
                      </a:r>
                      <a:r>
                        <a:rPr lang="ko-KR" altLang="en-US" sz="10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클래스를 구현하여 일정 간격으로 발사 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756293"/>
                  </a:ext>
                </a:extLst>
              </a:tr>
              <a:tr h="44060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r>
                        <a:rPr lang="ko-KR" alt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방해물</a:t>
                      </a:r>
                      <a:r>
                        <a:rPr lang="ko-KR" altLang="en-US" sz="10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매니저 클래스 구현</a:t>
                      </a:r>
                      <a:endParaRPr lang="en-US" altLang="ko-KR" sz="10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방해물 충돌처리 구현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r>
                        <a:rPr lang="ko-KR" alt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캐릭터 선택 화면</a:t>
                      </a:r>
                      <a:r>
                        <a:rPr lang="ko-KR" altLang="en-US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구현</a:t>
                      </a:r>
                      <a:endParaRPr lang="en-US" altLang="ko-KR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선택 화면의 리소스 제작</a:t>
                      </a:r>
                      <a:endParaRPr lang="ko-KR" alt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707666"/>
                  </a:ext>
                </a:extLst>
              </a:tr>
              <a:tr h="4406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CEnemy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클래스 구현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</a:t>
                      </a:r>
                      <a:r>
                        <a:rPr lang="en-US" altLang="ko-KR" sz="10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매니저 클래스 대신 전체를</a:t>
                      </a:r>
                      <a:endParaRPr lang="en-US" altLang="ko-KR" sz="10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관리하는 리스트로 통제</a:t>
                      </a:r>
                      <a:r>
                        <a:rPr lang="en-US" altLang="ko-KR" sz="10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 </a:t>
                      </a:r>
                      <a:r>
                        <a:rPr lang="en-US" altLang="ko-KR" sz="1000" b="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isCollide</a:t>
                      </a:r>
                      <a:r>
                        <a:rPr lang="en-US" altLang="ko-KR" sz="10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()</a:t>
                      </a:r>
                      <a:r>
                        <a:rPr lang="ko-KR" altLang="en-US" sz="10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를 이용하여 충돌</a:t>
                      </a:r>
                      <a:endParaRPr lang="en-US" altLang="ko-KR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278863"/>
                  </a:ext>
                </a:extLst>
              </a:tr>
              <a:tr h="44060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r>
                        <a:rPr lang="ko-KR" alt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그래픽 리소스 제작</a:t>
                      </a:r>
                      <a:endParaRPr lang="en-US" altLang="ko-KR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움직이는 방해물의 경로 구현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</a:t>
                      </a:r>
                      <a:r>
                        <a:rPr lang="ko-KR" alt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스코어보드 구현</a:t>
                      </a:r>
                      <a:endParaRPr lang="en-US" altLang="ko-K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플레이어 기록 저장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673215"/>
                  </a:ext>
                </a:extLst>
              </a:tr>
              <a:tr h="4406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Enemy3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가 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Player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를</a:t>
                      </a:r>
                      <a:r>
                        <a:rPr lang="ko-KR" altLang="en-US" sz="10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향해 이동하도록 구현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546771"/>
                  </a:ext>
                </a:extLst>
              </a:tr>
              <a:tr h="44060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r>
                        <a:rPr lang="ko-KR" alt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그래픽 리소스 제작</a:t>
                      </a:r>
                      <a:endParaRPr lang="en-US" altLang="ko-KR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움직이는 방해물의 경로 구현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</a:t>
                      </a:r>
                      <a:r>
                        <a:rPr lang="ko-KR" alt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엑스박스</a:t>
                      </a:r>
                      <a:r>
                        <a:rPr lang="en-US" altLang="ko-K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360</a:t>
                      </a:r>
                      <a:r>
                        <a:rPr lang="en-US" altLang="ko-KR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컨트롤러 구현</a:t>
                      </a:r>
                      <a:endParaRPr lang="en-US" altLang="ko-K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디버그 및 테스트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104589"/>
                  </a:ext>
                </a:extLst>
              </a:tr>
              <a:tr h="4406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Enemy3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가 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Player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를 향해 이동하도록 구현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806989"/>
                  </a:ext>
                </a:extLst>
              </a:tr>
              <a:tr h="44060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r>
                        <a:rPr lang="ko-KR" alt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밀린 개발 일정 따라잡기</a:t>
                      </a:r>
                      <a:endParaRPr lang="en-US" altLang="ko-KR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그래픽 리소스 추가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r>
                        <a:rPr lang="ko-KR" alt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디버그 및 테스트</a:t>
                      </a:r>
                      <a:endParaRPr lang="en-US" altLang="ko-K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릴리즈 버전 제작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578497"/>
                  </a:ext>
                </a:extLst>
              </a:tr>
              <a:tr h="4406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그래픽 리소스 추가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61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9307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/>
          <p:cNvSpPr/>
          <p:nvPr/>
        </p:nvSpPr>
        <p:spPr>
          <a:xfrm>
            <a:off x="925098" y="1605410"/>
            <a:ext cx="509047" cy="440603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/>
          <p:cNvSpPr/>
          <p:nvPr/>
        </p:nvSpPr>
        <p:spPr>
          <a:xfrm>
            <a:off x="1575847" y="1074656"/>
            <a:ext cx="9990842" cy="546754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91673" y="139964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err="1">
                <a:solidFill>
                  <a:schemeClr val="bg1">
                    <a:lumMod val="95000"/>
                  </a:schemeClr>
                </a:solidFill>
                <a:latin typeface="+mn-ea"/>
              </a:rPr>
              <a:t>아스테로이드</a:t>
            </a:r>
            <a:endParaRPr lang="ko-KR" altLang="en-US" sz="48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6041" y="1915603"/>
            <a:ext cx="133568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u="sng" dirty="0">
                <a:solidFill>
                  <a:schemeClr val="bg1">
                    <a:lumMod val="85000"/>
                  </a:schemeClr>
                </a:solidFill>
              </a:rPr>
              <a:t>게임 컨셉</a:t>
            </a:r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ko-KR" altLang="en-US" b="1" u="sng" dirty="0">
                <a:solidFill>
                  <a:schemeClr val="bg1">
                    <a:lumMod val="85000"/>
                  </a:schemeClr>
                </a:solidFill>
              </a:rPr>
              <a:t>개발 범위</a:t>
            </a:r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ko-KR" altLang="en-US" b="1" u="sng" dirty="0">
                <a:solidFill>
                  <a:schemeClr val="bg1">
                    <a:lumMod val="85000"/>
                  </a:schemeClr>
                </a:solidFill>
              </a:rPr>
              <a:t>개발 일정</a:t>
            </a:r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en-US" altLang="ko-KR" sz="2400" b="1" u="sng" dirty="0" err="1">
                <a:solidFill>
                  <a:schemeClr val="bg1">
                    <a:lumMod val="85000"/>
                  </a:schemeClr>
                </a:solidFill>
              </a:rPr>
              <a:t>Git</a:t>
            </a:r>
            <a:r>
              <a:rPr lang="en-US" altLang="ko-KR" sz="2400" b="1" u="sng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sz="2400" b="1" u="sng" dirty="0">
                <a:solidFill>
                  <a:schemeClr val="bg1">
                    <a:lumMod val="85000"/>
                  </a:schemeClr>
                </a:solidFill>
              </a:rPr>
              <a:t>통계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375" y="1274020"/>
            <a:ext cx="7943785" cy="506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606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/>
          <p:cNvSpPr/>
          <p:nvPr/>
        </p:nvSpPr>
        <p:spPr>
          <a:xfrm>
            <a:off x="925098" y="1605410"/>
            <a:ext cx="509047" cy="440603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/>
          <p:cNvSpPr/>
          <p:nvPr/>
        </p:nvSpPr>
        <p:spPr>
          <a:xfrm>
            <a:off x="1575847" y="1074656"/>
            <a:ext cx="9990842" cy="546754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91673" y="139964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err="1">
                <a:solidFill>
                  <a:schemeClr val="bg1">
                    <a:lumMod val="95000"/>
                  </a:schemeClr>
                </a:solidFill>
                <a:latin typeface="+mn-ea"/>
              </a:rPr>
              <a:t>아스테로이드</a:t>
            </a:r>
            <a:endParaRPr lang="ko-KR" altLang="en-US" sz="48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1915" y="1915603"/>
            <a:ext cx="118981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u="sng" dirty="0">
                <a:solidFill>
                  <a:schemeClr val="bg1">
                    <a:lumMod val="85000"/>
                  </a:schemeClr>
                </a:solidFill>
              </a:rPr>
              <a:t>게임 컨셉</a:t>
            </a:r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ko-KR" altLang="en-US" b="1" u="sng" dirty="0">
                <a:solidFill>
                  <a:schemeClr val="bg1">
                    <a:lumMod val="85000"/>
                  </a:schemeClr>
                </a:solidFill>
              </a:rPr>
              <a:t>개발 범위</a:t>
            </a:r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ko-KR" altLang="en-US" b="1" u="sng" dirty="0">
                <a:solidFill>
                  <a:schemeClr val="bg1">
                    <a:lumMod val="85000"/>
                  </a:schemeClr>
                </a:solidFill>
              </a:rPr>
              <a:t>개발 일정</a:t>
            </a:r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en-US" altLang="ko-KR" b="1" u="sng" dirty="0" err="1">
                <a:solidFill>
                  <a:schemeClr val="bg1">
                    <a:lumMod val="85000"/>
                  </a:schemeClr>
                </a:solidFill>
              </a:rPr>
              <a:t>Git</a:t>
            </a:r>
            <a:r>
              <a:rPr lang="en-US" altLang="ko-KR" b="1" u="sng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b="1" u="sng" dirty="0">
                <a:solidFill>
                  <a:schemeClr val="bg1">
                    <a:lumMod val="85000"/>
                  </a:schemeClr>
                </a:solidFill>
              </a:rPr>
              <a:t>통계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861703"/>
              </p:ext>
            </p:extLst>
          </p:nvPr>
        </p:nvGraphicFramePr>
        <p:xfrm>
          <a:off x="2394804" y="2360182"/>
          <a:ext cx="8352928" cy="28041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평가항목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평가</a:t>
                      </a:r>
                      <a:endParaRPr lang="en-US" altLang="ko-KR" sz="160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(A:</a:t>
                      </a:r>
                      <a:r>
                        <a:rPr lang="ko-KR" altLang="en-US" sz="1600" dirty="0" err="1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매우잘함</a:t>
                      </a:r>
                      <a:r>
                        <a:rPr lang="en-US" altLang="ko-KR" sz="16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,B:</a:t>
                      </a:r>
                      <a:r>
                        <a:rPr lang="ko-KR" altLang="en-US" sz="16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잘함</a:t>
                      </a:r>
                      <a:r>
                        <a:rPr lang="en-US" altLang="ko-KR" sz="16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,C:</a:t>
                      </a:r>
                      <a:r>
                        <a:rPr lang="ko-KR" altLang="en-US" sz="16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보통</a:t>
                      </a:r>
                      <a:r>
                        <a:rPr lang="en-US" altLang="ko-KR" sz="16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,D:</a:t>
                      </a:r>
                      <a:r>
                        <a:rPr lang="ko-KR" altLang="en-US" sz="16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못함</a:t>
                      </a:r>
                      <a:r>
                        <a:rPr lang="en-US" altLang="ko-KR" sz="16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,E:</a:t>
                      </a:r>
                      <a:r>
                        <a:rPr lang="ko-KR" altLang="en-US" sz="1600" dirty="0" err="1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매우못함</a:t>
                      </a:r>
                      <a:r>
                        <a:rPr lang="en-US" altLang="ko-KR" sz="16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)</a:t>
                      </a:r>
                      <a:endParaRPr lang="ko-KR" altLang="en-US" sz="160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발표자료에 포함할 내용을 다 포함했는가</a:t>
                      </a:r>
                      <a:r>
                        <a:rPr lang="en-US" altLang="ko-KR" sz="16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?</a:t>
                      </a:r>
                      <a:endParaRPr lang="ko-KR" altLang="en-US" sz="160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A</a:t>
                      </a:r>
                      <a:endParaRPr lang="ko-KR" altLang="en-US" sz="160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게임컨셉이</a:t>
                      </a:r>
                      <a:r>
                        <a:rPr lang="ko-KR" altLang="en-US" sz="16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 잘 표현되었는가</a:t>
                      </a:r>
                      <a:r>
                        <a:rPr lang="en-US" altLang="ko-KR" sz="16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?</a:t>
                      </a:r>
                      <a:endParaRPr lang="ko-KR" altLang="en-US" sz="160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A</a:t>
                      </a:r>
                      <a:endParaRPr lang="ko-KR" altLang="en-US" sz="160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게임 핵심 </a:t>
                      </a:r>
                      <a:r>
                        <a:rPr lang="ko-KR" altLang="en-US" sz="1600" dirty="0" err="1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메카닉의</a:t>
                      </a:r>
                      <a:r>
                        <a:rPr lang="ko-KR" altLang="en-US" sz="16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 제시가 잘 되었는가</a:t>
                      </a:r>
                      <a:r>
                        <a:rPr lang="en-US" altLang="ko-KR" sz="16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?</a:t>
                      </a:r>
                      <a:endParaRPr lang="ko-KR" altLang="en-US" sz="160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B</a:t>
                      </a:r>
                      <a:endParaRPr lang="ko-KR" altLang="en-US" sz="160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게임 실행 흐름이 잘 표현되었는가</a:t>
                      </a:r>
                      <a:r>
                        <a:rPr lang="en-US" altLang="ko-KR" sz="16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?</a:t>
                      </a:r>
                      <a:endParaRPr lang="ko-KR" altLang="en-US" sz="160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B</a:t>
                      </a:r>
                      <a:endParaRPr lang="ko-KR" altLang="en-US" sz="160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개발 범위가 구체적이며</a:t>
                      </a:r>
                      <a:r>
                        <a:rPr lang="en-US" altLang="ko-KR" sz="16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,</a:t>
                      </a:r>
                      <a:r>
                        <a:rPr lang="ko-KR" altLang="en-US" sz="16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 측정 가능한가</a:t>
                      </a:r>
                      <a:r>
                        <a:rPr lang="en-US" altLang="ko-KR" sz="16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?</a:t>
                      </a:r>
                      <a:endParaRPr lang="ko-KR" altLang="en-US" sz="160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A</a:t>
                      </a:r>
                      <a:endParaRPr lang="ko-KR" altLang="en-US" sz="160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개발 계획이 구체적이며 </a:t>
                      </a:r>
                      <a:r>
                        <a:rPr lang="ko-KR" altLang="en-US" sz="1600" dirty="0" err="1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실행가능한가</a:t>
                      </a:r>
                      <a:r>
                        <a:rPr lang="en-US" altLang="ko-KR" sz="16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?</a:t>
                      </a:r>
                      <a:endParaRPr lang="ko-KR" altLang="en-US" sz="160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B</a:t>
                      </a:r>
                      <a:endParaRPr lang="ko-KR" altLang="en-US" sz="160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02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344</Words>
  <Application>Microsoft Office PowerPoint</Application>
  <PresentationFormat>와이드스크린</PresentationFormat>
  <Paragraphs>146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THE정고딕110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신재욱</dc:creator>
  <cp:lastModifiedBy>신재욱</cp:lastModifiedBy>
  <cp:revision>21</cp:revision>
  <dcterms:created xsi:type="dcterms:W3CDTF">2016-09-22T06:44:44Z</dcterms:created>
  <dcterms:modified xsi:type="dcterms:W3CDTF">2016-10-20T20:09:49Z</dcterms:modified>
</cp:coreProperties>
</file>