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EFE2C-5827-4526-B5E2-980B1B4BCB49}" type="doc">
      <dgm:prSet loTypeId="urn:microsoft.com/office/officeart/2005/8/layout/hProcess7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0AB600BF-6ADA-4B6C-89CB-AE79B0B341E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모노리스</a:t>
          </a:r>
          <a:r>
            <a:rPr lang="ko-KR" altLang="en-US" dirty="0" smtClean="0"/>
            <a:t> 발굴</a:t>
          </a:r>
          <a:endParaRPr lang="ko-KR" altLang="en-US" dirty="0"/>
        </a:p>
      </dgm:t>
    </dgm:pt>
    <dgm:pt modelId="{E295B899-8B6D-4967-8AA5-F1E20E391325}" type="parTrans" cxnId="{670371ED-B205-489B-AE3A-2F09132BE86F}">
      <dgm:prSet/>
      <dgm:spPr/>
      <dgm:t>
        <a:bodyPr/>
        <a:lstStyle/>
        <a:p>
          <a:pPr latinLnBrk="1"/>
          <a:endParaRPr lang="ko-KR" altLang="en-US"/>
        </a:p>
      </dgm:t>
    </dgm:pt>
    <dgm:pt modelId="{7DB45D12-D112-4150-AF03-F1F0C6676BD6}" type="sibTrans" cxnId="{670371ED-B205-489B-AE3A-2F09132BE86F}">
      <dgm:prSet/>
      <dgm:spPr/>
      <dgm:t>
        <a:bodyPr/>
        <a:lstStyle/>
        <a:p>
          <a:pPr latinLnBrk="1"/>
          <a:endParaRPr lang="ko-KR" altLang="en-US"/>
        </a:p>
      </dgm:t>
    </dgm:pt>
    <dgm:pt modelId="{549B8588-8275-4BD6-B3E3-5C168E54BB8A}">
      <dgm:prSet phldrT="[텍스트]" custT="1"/>
      <dgm:spPr/>
      <dgm:t>
        <a:bodyPr anchor="ctr"/>
        <a:lstStyle/>
        <a:p>
          <a:pPr algn="ctr" latinLnBrk="1"/>
          <a:r>
            <a:rPr lang="ko-KR" altLang="en-US" sz="1400" dirty="0" smtClean="0"/>
            <a:t>한 연구팀이 지하유적에서 태초의 </a:t>
          </a:r>
          <a:r>
            <a:rPr lang="ko-KR" altLang="en-US" sz="1400" dirty="0" err="1" smtClean="0"/>
            <a:t>모노리스를</a:t>
          </a:r>
          <a:r>
            <a:rPr lang="ko-KR" altLang="en-US" sz="1400" dirty="0" smtClean="0"/>
            <a:t> 찾아내는데 성공했다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DB5B42EB-84BE-4525-98AC-C9A626024ACE}" type="parTrans" cxnId="{24CD8CBC-D516-419B-93A1-28CD5B30C098}">
      <dgm:prSet/>
      <dgm:spPr/>
      <dgm:t>
        <a:bodyPr/>
        <a:lstStyle/>
        <a:p>
          <a:pPr latinLnBrk="1"/>
          <a:endParaRPr lang="ko-KR" altLang="en-US"/>
        </a:p>
      </dgm:t>
    </dgm:pt>
    <dgm:pt modelId="{DD146345-85AE-44F2-80E6-632926757122}" type="sibTrans" cxnId="{24CD8CBC-D516-419B-93A1-28CD5B30C098}">
      <dgm:prSet/>
      <dgm:spPr/>
      <dgm:t>
        <a:bodyPr/>
        <a:lstStyle/>
        <a:p>
          <a:pPr latinLnBrk="1"/>
          <a:endParaRPr lang="ko-KR" altLang="en-US"/>
        </a:p>
      </dgm:t>
    </dgm:pt>
    <dgm:pt modelId="{F58273FA-01E7-41CE-9404-A478343EFB0E}">
      <dgm:prSet phldrT="[텍스트]"/>
      <dgm:spPr/>
      <dgm:t>
        <a:bodyPr/>
        <a:lstStyle/>
        <a:p>
          <a:pPr latinLnBrk="1"/>
          <a:r>
            <a:rPr lang="ko-KR" altLang="en-US" dirty="0" smtClean="0"/>
            <a:t>흩어진 </a:t>
          </a:r>
          <a:r>
            <a:rPr lang="ko-KR" altLang="en-US" dirty="0" err="1" smtClean="0"/>
            <a:t>모노리스</a:t>
          </a:r>
          <a:endParaRPr lang="ko-KR" altLang="en-US" dirty="0"/>
        </a:p>
      </dgm:t>
    </dgm:pt>
    <dgm:pt modelId="{310D3B84-747F-4F18-9D6A-1918102F9716}" type="parTrans" cxnId="{4B03EA52-D584-4A22-B23D-7BFBEC408EFB}">
      <dgm:prSet/>
      <dgm:spPr/>
      <dgm:t>
        <a:bodyPr/>
        <a:lstStyle/>
        <a:p>
          <a:pPr latinLnBrk="1"/>
          <a:endParaRPr lang="ko-KR" altLang="en-US"/>
        </a:p>
      </dgm:t>
    </dgm:pt>
    <dgm:pt modelId="{6E31E95A-C77E-46A1-AB56-0388939ED308}" type="sibTrans" cxnId="{4B03EA52-D584-4A22-B23D-7BFBEC408EFB}">
      <dgm:prSet/>
      <dgm:spPr/>
      <dgm:t>
        <a:bodyPr/>
        <a:lstStyle/>
        <a:p>
          <a:pPr latinLnBrk="1"/>
          <a:endParaRPr lang="ko-KR" altLang="en-US"/>
        </a:p>
      </dgm:t>
    </dgm:pt>
    <dgm:pt modelId="{17E51E73-76E0-43F3-9A62-49959BFB63EC}">
      <dgm:prSet phldrT="[텍스트]" custT="1"/>
      <dgm:spPr/>
      <dgm:t>
        <a:bodyPr anchor="ctr"/>
        <a:lstStyle/>
        <a:p>
          <a:pPr algn="ctr" latinLnBrk="1"/>
          <a:r>
            <a:rPr lang="ko-KR" altLang="en-US" sz="1400" dirty="0" smtClean="0"/>
            <a:t>움직이기 시작한 </a:t>
          </a:r>
          <a:r>
            <a:rPr lang="ko-KR" altLang="en-US" sz="1400" dirty="0" err="1" smtClean="0"/>
            <a:t>모노리스가</a:t>
          </a:r>
          <a:r>
            <a:rPr lang="ko-KR" altLang="en-US" sz="1400" dirty="0" smtClean="0"/>
            <a:t> 크게 흩어지며 지구 위의 모든 생명체에게 흡수되었다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B9D99DD5-3A5F-4B00-A5D9-E1EB22D0E5E2}" type="parTrans" cxnId="{F8DC8450-D0D2-4918-9D3D-C414167B273F}">
      <dgm:prSet/>
      <dgm:spPr/>
      <dgm:t>
        <a:bodyPr/>
        <a:lstStyle/>
        <a:p>
          <a:pPr latinLnBrk="1"/>
          <a:endParaRPr lang="ko-KR" altLang="en-US"/>
        </a:p>
      </dgm:t>
    </dgm:pt>
    <dgm:pt modelId="{CE9AFC9A-2D4D-41C4-902B-51BFF712A766}" type="sibTrans" cxnId="{F8DC8450-D0D2-4918-9D3D-C414167B273F}">
      <dgm:prSet/>
      <dgm:spPr/>
      <dgm:t>
        <a:bodyPr/>
        <a:lstStyle/>
        <a:p>
          <a:pPr latinLnBrk="1"/>
          <a:endParaRPr lang="ko-KR" altLang="en-US"/>
        </a:p>
      </dgm:t>
    </dgm:pt>
    <dgm:pt modelId="{E4271C80-AA72-4076-80EC-281D8F9BF0F4}">
      <dgm:prSet phldrT="[텍스트]"/>
      <dgm:spPr/>
      <dgm:t>
        <a:bodyPr/>
        <a:lstStyle/>
        <a:p>
          <a:pPr latinLnBrk="1"/>
          <a:r>
            <a:rPr lang="ko-KR" altLang="en-US" dirty="0" smtClean="0"/>
            <a:t>새로운 발견</a:t>
          </a:r>
          <a:endParaRPr lang="ko-KR" altLang="en-US" dirty="0"/>
        </a:p>
      </dgm:t>
    </dgm:pt>
    <dgm:pt modelId="{6ADAEF78-6F3F-4D68-8956-AED55C05F435}" type="parTrans" cxnId="{CB1024AA-A0C8-47A7-BF24-565094F00525}">
      <dgm:prSet/>
      <dgm:spPr/>
      <dgm:t>
        <a:bodyPr/>
        <a:lstStyle/>
        <a:p>
          <a:pPr latinLnBrk="1"/>
          <a:endParaRPr lang="ko-KR" altLang="en-US"/>
        </a:p>
      </dgm:t>
    </dgm:pt>
    <dgm:pt modelId="{5D028028-2877-4EF8-A129-B2BA5EAFC5CC}" type="sibTrans" cxnId="{CB1024AA-A0C8-47A7-BF24-565094F00525}">
      <dgm:prSet/>
      <dgm:spPr/>
      <dgm:t>
        <a:bodyPr/>
        <a:lstStyle/>
        <a:p>
          <a:pPr latinLnBrk="1"/>
          <a:endParaRPr lang="ko-KR" altLang="en-US"/>
        </a:p>
      </dgm:t>
    </dgm:pt>
    <dgm:pt modelId="{2ACA6149-893B-477A-8A46-EC2644BFD7DB}">
      <dgm:prSet phldrT="[텍스트]" custT="1"/>
      <dgm:spPr/>
      <dgm:t>
        <a:bodyPr anchor="ctr"/>
        <a:lstStyle/>
        <a:p>
          <a:pPr algn="ctr" latinLnBrk="1"/>
          <a:r>
            <a:rPr lang="ko-KR" altLang="en-US" sz="1400" dirty="0" smtClean="0"/>
            <a:t>생명체로부터 얻을 수 있는 </a:t>
          </a:r>
          <a:r>
            <a:rPr lang="ko-KR" altLang="en-US" sz="1400" dirty="0" err="1" smtClean="0"/>
            <a:t>모노리스의</a:t>
          </a:r>
          <a:r>
            <a:rPr lang="ko-KR" altLang="en-US" sz="1400" dirty="0" smtClean="0"/>
            <a:t> </a:t>
          </a:r>
          <a:r>
            <a:rPr lang="en-US" altLang="ko-KR" sz="1400" dirty="0" smtClean="0"/>
            <a:t>‘</a:t>
          </a:r>
          <a:r>
            <a:rPr lang="ko-KR" altLang="en-US" sz="1400" dirty="0" smtClean="0"/>
            <a:t>파편</a:t>
          </a:r>
          <a:r>
            <a:rPr lang="en-US" altLang="ko-KR" sz="1400" dirty="0" smtClean="0"/>
            <a:t>’</a:t>
          </a:r>
          <a:r>
            <a:rPr lang="ko-KR" altLang="en-US" sz="1400" dirty="0" smtClean="0"/>
            <a:t>을 이용해서 스스로를 강화할 수 있는 방법을 찾아낸다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0EC6DBCE-462A-4248-95F4-82B7A4FF7C1A}" type="parTrans" cxnId="{CA892CAD-E2FA-47C9-A8FD-F1445F120959}">
      <dgm:prSet/>
      <dgm:spPr/>
      <dgm:t>
        <a:bodyPr/>
        <a:lstStyle/>
        <a:p>
          <a:pPr latinLnBrk="1"/>
          <a:endParaRPr lang="ko-KR" altLang="en-US"/>
        </a:p>
      </dgm:t>
    </dgm:pt>
    <dgm:pt modelId="{9B29A641-C62F-4D37-8F2A-131EAED79C36}" type="sibTrans" cxnId="{CA892CAD-E2FA-47C9-A8FD-F1445F120959}">
      <dgm:prSet/>
      <dgm:spPr/>
      <dgm:t>
        <a:bodyPr/>
        <a:lstStyle/>
        <a:p>
          <a:pPr latinLnBrk="1"/>
          <a:endParaRPr lang="ko-KR" altLang="en-US"/>
        </a:p>
      </dgm:t>
    </dgm:pt>
    <dgm:pt modelId="{434A1172-2219-4793-A61A-D769D6A7AD87}">
      <dgm:prSet phldrT="[텍스트]"/>
      <dgm:spPr/>
      <dgm:t>
        <a:bodyPr/>
        <a:lstStyle/>
        <a:p>
          <a:pPr latinLnBrk="1"/>
          <a:r>
            <a:rPr lang="ko-KR" altLang="en-US" dirty="0" smtClean="0"/>
            <a:t>전쟁 시작</a:t>
          </a:r>
          <a:endParaRPr lang="ko-KR" altLang="en-US" dirty="0"/>
        </a:p>
      </dgm:t>
    </dgm:pt>
    <dgm:pt modelId="{02F7D699-AAAB-423F-8C8D-93CC2DEBDA4B}" type="parTrans" cxnId="{44528CDC-9635-4BA5-8F84-F1059EE177A0}">
      <dgm:prSet/>
      <dgm:spPr/>
      <dgm:t>
        <a:bodyPr/>
        <a:lstStyle/>
        <a:p>
          <a:pPr latinLnBrk="1"/>
          <a:endParaRPr lang="ko-KR" altLang="en-US"/>
        </a:p>
      </dgm:t>
    </dgm:pt>
    <dgm:pt modelId="{8A06BCAB-D0DE-40C2-899E-01219D98936F}" type="sibTrans" cxnId="{44528CDC-9635-4BA5-8F84-F1059EE177A0}">
      <dgm:prSet/>
      <dgm:spPr/>
      <dgm:t>
        <a:bodyPr/>
        <a:lstStyle/>
        <a:p>
          <a:pPr latinLnBrk="1"/>
          <a:endParaRPr lang="ko-KR" altLang="en-US"/>
        </a:p>
      </dgm:t>
    </dgm:pt>
    <dgm:pt modelId="{286C752C-CB12-4D0B-99A9-AE6DBCB759ED}">
      <dgm:prSet phldrT="[텍스트]" custT="1"/>
      <dgm:spPr/>
      <dgm:t>
        <a:bodyPr anchor="ctr"/>
        <a:lstStyle/>
        <a:p>
          <a:pPr algn="ctr" latinLnBrk="1"/>
          <a:r>
            <a:rPr lang="ko-KR" altLang="en-US" sz="1400" dirty="0" smtClean="0"/>
            <a:t>앞의 발견때문에 많은 사람들이 </a:t>
          </a:r>
          <a:r>
            <a:rPr lang="en-US" altLang="ko-KR" sz="1400" dirty="0" smtClean="0"/>
            <a:t>‘</a:t>
          </a:r>
          <a:r>
            <a:rPr lang="ko-KR" altLang="en-US" sz="1400" dirty="0" smtClean="0"/>
            <a:t>파편</a:t>
          </a:r>
          <a:r>
            <a:rPr lang="en-US" altLang="ko-KR" sz="1400" dirty="0" smtClean="0"/>
            <a:t>’</a:t>
          </a:r>
          <a:r>
            <a:rPr lang="ko-KR" altLang="en-US" sz="1400" dirty="0" smtClean="0"/>
            <a:t>을 얻기 위해 서로 싸우기 시작하였다</a:t>
          </a:r>
          <a:r>
            <a:rPr lang="en-US" altLang="ko-KR" sz="1400" dirty="0" smtClean="0"/>
            <a:t>.</a:t>
          </a:r>
          <a:endParaRPr lang="ko-KR" altLang="en-US" sz="1400" dirty="0"/>
        </a:p>
      </dgm:t>
    </dgm:pt>
    <dgm:pt modelId="{B7149DF0-9B06-42A6-B791-6F2FE184DA85}" type="parTrans" cxnId="{86FED972-16E8-4B0A-90B5-3CDA720C587A}">
      <dgm:prSet/>
      <dgm:spPr/>
      <dgm:t>
        <a:bodyPr/>
        <a:lstStyle/>
        <a:p>
          <a:pPr latinLnBrk="1"/>
          <a:endParaRPr lang="ko-KR" altLang="en-US"/>
        </a:p>
      </dgm:t>
    </dgm:pt>
    <dgm:pt modelId="{98322C6A-E151-4C91-9CCC-CD77CB62A9C1}" type="sibTrans" cxnId="{86FED972-16E8-4B0A-90B5-3CDA720C587A}">
      <dgm:prSet/>
      <dgm:spPr/>
      <dgm:t>
        <a:bodyPr/>
        <a:lstStyle/>
        <a:p>
          <a:pPr latinLnBrk="1"/>
          <a:endParaRPr lang="ko-KR" altLang="en-US"/>
        </a:p>
      </dgm:t>
    </dgm:pt>
    <dgm:pt modelId="{97039833-5F77-4D6D-BC4B-22530A248FC2}" type="pres">
      <dgm:prSet presAssocID="{164EFE2C-5827-4526-B5E2-980B1B4BCB49}" presName="Name0" presStyleCnt="0">
        <dgm:presLayoutVars>
          <dgm:dir/>
          <dgm:animLvl val="lvl"/>
          <dgm:resizeHandles val="exact"/>
        </dgm:presLayoutVars>
      </dgm:prSet>
      <dgm:spPr/>
    </dgm:pt>
    <dgm:pt modelId="{D6F28B72-87F5-47FA-B4F5-D48085E471A5}" type="pres">
      <dgm:prSet presAssocID="{0AB600BF-6ADA-4B6C-89CB-AE79B0B341E5}" presName="compositeNode" presStyleCnt="0">
        <dgm:presLayoutVars>
          <dgm:bulletEnabled val="1"/>
        </dgm:presLayoutVars>
      </dgm:prSet>
      <dgm:spPr/>
    </dgm:pt>
    <dgm:pt modelId="{A1E0E4D7-CE77-430E-A9C8-D2F05620E0A0}" type="pres">
      <dgm:prSet presAssocID="{0AB600BF-6ADA-4B6C-89CB-AE79B0B341E5}" presName="bgRect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E6F6EA70-81DD-46CD-999F-121BFB949BBD}" type="pres">
      <dgm:prSet presAssocID="{0AB600BF-6ADA-4B6C-89CB-AE79B0B341E5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A64D27-EE6F-4F86-B91D-F7B2EC02826C}" type="pres">
      <dgm:prSet presAssocID="{0AB600BF-6ADA-4B6C-89CB-AE79B0B341E5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E7555A-EBDE-4656-91DE-0DD9D6834C7A}" type="pres">
      <dgm:prSet presAssocID="{7DB45D12-D112-4150-AF03-F1F0C6676BD6}" presName="hSp" presStyleCnt="0"/>
      <dgm:spPr/>
    </dgm:pt>
    <dgm:pt modelId="{F31EF28F-864C-4527-B449-98D1C793B594}" type="pres">
      <dgm:prSet presAssocID="{7DB45D12-D112-4150-AF03-F1F0C6676BD6}" presName="vProcSp" presStyleCnt="0"/>
      <dgm:spPr/>
    </dgm:pt>
    <dgm:pt modelId="{12A7385B-E4BE-4D31-9AE2-8C7500A61B19}" type="pres">
      <dgm:prSet presAssocID="{7DB45D12-D112-4150-AF03-F1F0C6676BD6}" presName="vSp1" presStyleCnt="0"/>
      <dgm:spPr/>
    </dgm:pt>
    <dgm:pt modelId="{20DC446A-AACA-469E-86A0-F964177A0127}" type="pres">
      <dgm:prSet presAssocID="{7DB45D12-D112-4150-AF03-F1F0C6676BD6}" presName="simulatedConn" presStyleLbl="solidFgAcc1" presStyleIdx="0" presStyleCnt="3"/>
      <dgm:spPr/>
    </dgm:pt>
    <dgm:pt modelId="{E9177BE8-63E1-43C0-98B0-ABC532EF6F96}" type="pres">
      <dgm:prSet presAssocID="{7DB45D12-D112-4150-AF03-F1F0C6676BD6}" presName="vSp2" presStyleCnt="0"/>
      <dgm:spPr/>
    </dgm:pt>
    <dgm:pt modelId="{98180B3A-263E-4ED0-B5ED-088D769D01B3}" type="pres">
      <dgm:prSet presAssocID="{7DB45D12-D112-4150-AF03-F1F0C6676BD6}" presName="sibTrans" presStyleCnt="0"/>
      <dgm:spPr/>
    </dgm:pt>
    <dgm:pt modelId="{4A8D51A0-29E1-4492-93DC-B86B7071BEF0}" type="pres">
      <dgm:prSet presAssocID="{F58273FA-01E7-41CE-9404-A478343EFB0E}" presName="compositeNode" presStyleCnt="0">
        <dgm:presLayoutVars>
          <dgm:bulletEnabled val="1"/>
        </dgm:presLayoutVars>
      </dgm:prSet>
      <dgm:spPr/>
    </dgm:pt>
    <dgm:pt modelId="{8AD59D8F-2E5A-4979-AC42-8085D859EBEA}" type="pres">
      <dgm:prSet presAssocID="{F58273FA-01E7-41CE-9404-A478343EFB0E}" presName="bgRect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793F5F2-2916-4614-AB35-0671CC201428}" type="pres">
      <dgm:prSet presAssocID="{F58273FA-01E7-41CE-9404-A478343EFB0E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E2B763-2EB0-4EF4-BD11-7540F841B494}" type="pres">
      <dgm:prSet presAssocID="{F58273FA-01E7-41CE-9404-A478343EFB0E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D4BA0C-A76D-4DD6-A0D6-CF185CC6FA4A}" type="pres">
      <dgm:prSet presAssocID="{6E31E95A-C77E-46A1-AB56-0388939ED308}" presName="hSp" presStyleCnt="0"/>
      <dgm:spPr/>
    </dgm:pt>
    <dgm:pt modelId="{F0D606E3-256F-4DFB-8BD3-B2500DCB9865}" type="pres">
      <dgm:prSet presAssocID="{6E31E95A-C77E-46A1-AB56-0388939ED308}" presName="vProcSp" presStyleCnt="0"/>
      <dgm:spPr/>
    </dgm:pt>
    <dgm:pt modelId="{82D8DD72-18CD-4B11-A2D5-81F2320A2EA8}" type="pres">
      <dgm:prSet presAssocID="{6E31E95A-C77E-46A1-AB56-0388939ED308}" presName="vSp1" presStyleCnt="0"/>
      <dgm:spPr/>
    </dgm:pt>
    <dgm:pt modelId="{DB6F0EB6-5F6B-4D7E-B201-F9FC33080103}" type="pres">
      <dgm:prSet presAssocID="{6E31E95A-C77E-46A1-AB56-0388939ED308}" presName="simulatedConn" presStyleLbl="solidFgAcc1" presStyleIdx="1" presStyleCnt="3"/>
      <dgm:spPr/>
    </dgm:pt>
    <dgm:pt modelId="{0C6EDC37-B509-4493-AFBE-6B9ABD89B19A}" type="pres">
      <dgm:prSet presAssocID="{6E31E95A-C77E-46A1-AB56-0388939ED308}" presName="vSp2" presStyleCnt="0"/>
      <dgm:spPr/>
    </dgm:pt>
    <dgm:pt modelId="{F4A2642C-D793-4911-AFC8-E46C62069F8A}" type="pres">
      <dgm:prSet presAssocID="{6E31E95A-C77E-46A1-AB56-0388939ED308}" presName="sibTrans" presStyleCnt="0"/>
      <dgm:spPr/>
    </dgm:pt>
    <dgm:pt modelId="{BA5474E3-5295-4EE0-A82C-389256D64DB5}" type="pres">
      <dgm:prSet presAssocID="{E4271C80-AA72-4076-80EC-281D8F9BF0F4}" presName="compositeNode" presStyleCnt="0">
        <dgm:presLayoutVars>
          <dgm:bulletEnabled val="1"/>
        </dgm:presLayoutVars>
      </dgm:prSet>
      <dgm:spPr/>
    </dgm:pt>
    <dgm:pt modelId="{141DC3AD-101D-4BE3-9A45-7A407628C504}" type="pres">
      <dgm:prSet presAssocID="{E4271C80-AA72-4076-80EC-281D8F9BF0F4}" presName="bgRect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DF570AE-CC4A-4BE1-A01A-3A9034E96EAF}" type="pres">
      <dgm:prSet presAssocID="{E4271C80-AA72-4076-80EC-281D8F9BF0F4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DC966E-7AA3-4EE7-AFC6-B8E104652B04}" type="pres">
      <dgm:prSet presAssocID="{E4271C80-AA72-4076-80EC-281D8F9BF0F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D277EB-7F32-4CFD-B5ED-7C1369860E5F}" type="pres">
      <dgm:prSet presAssocID="{5D028028-2877-4EF8-A129-B2BA5EAFC5CC}" presName="hSp" presStyleCnt="0"/>
      <dgm:spPr/>
    </dgm:pt>
    <dgm:pt modelId="{7675944E-3FE4-4D02-A6B9-4379F0CA9B9F}" type="pres">
      <dgm:prSet presAssocID="{5D028028-2877-4EF8-A129-B2BA5EAFC5CC}" presName="vProcSp" presStyleCnt="0"/>
      <dgm:spPr/>
    </dgm:pt>
    <dgm:pt modelId="{0F395944-84C8-47E5-84C7-BFC136D5EB0A}" type="pres">
      <dgm:prSet presAssocID="{5D028028-2877-4EF8-A129-B2BA5EAFC5CC}" presName="vSp1" presStyleCnt="0"/>
      <dgm:spPr/>
    </dgm:pt>
    <dgm:pt modelId="{3B043C8B-12CD-4657-929B-D3A2A05AA494}" type="pres">
      <dgm:prSet presAssocID="{5D028028-2877-4EF8-A129-B2BA5EAFC5CC}" presName="simulatedConn" presStyleLbl="solidFgAcc1" presStyleIdx="2" presStyleCnt="3"/>
      <dgm:spPr/>
    </dgm:pt>
    <dgm:pt modelId="{AC6C967C-A897-4AD8-BAB5-6F4FCF4D0F7D}" type="pres">
      <dgm:prSet presAssocID="{5D028028-2877-4EF8-A129-B2BA5EAFC5CC}" presName="vSp2" presStyleCnt="0"/>
      <dgm:spPr/>
    </dgm:pt>
    <dgm:pt modelId="{A0084EC5-8B25-49C3-908F-0C5B063470EA}" type="pres">
      <dgm:prSet presAssocID="{5D028028-2877-4EF8-A129-B2BA5EAFC5CC}" presName="sibTrans" presStyleCnt="0"/>
      <dgm:spPr/>
    </dgm:pt>
    <dgm:pt modelId="{E3798E44-341C-4697-B1E2-10F76D6F960E}" type="pres">
      <dgm:prSet presAssocID="{434A1172-2219-4793-A61A-D769D6A7AD87}" presName="compositeNode" presStyleCnt="0">
        <dgm:presLayoutVars>
          <dgm:bulletEnabled val="1"/>
        </dgm:presLayoutVars>
      </dgm:prSet>
      <dgm:spPr/>
    </dgm:pt>
    <dgm:pt modelId="{73E8E763-90A1-4E0E-86D2-45F8A2514CF9}" type="pres">
      <dgm:prSet presAssocID="{434A1172-2219-4793-A61A-D769D6A7AD87}" presName="bgRect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F5E5AE7-AD34-4241-9589-8FFBF19651E2}" type="pres">
      <dgm:prSet presAssocID="{434A1172-2219-4793-A61A-D769D6A7AD87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343F71-BF2E-4384-B484-AEB90C5A8A6C}" type="pres">
      <dgm:prSet presAssocID="{434A1172-2219-4793-A61A-D769D6A7AD8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A892CAD-E2FA-47C9-A8FD-F1445F120959}" srcId="{E4271C80-AA72-4076-80EC-281D8F9BF0F4}" destId="{2ACA6149-893B-477A-8A46-EC2644BFD7DB}" srcOrd="0" destOrd="0" parTransId="{0EC6DBCE-462A-4248-95F4-82B7A4FF7C1A}" sibTransId="{9B29A641-C62F-4D37-8F2A-131EAED79C36}"/>
    <dgm:cxn modelId="{A7441232-0C37-447C-A884-6E3F1DA5C9F9}" type="presOf" srcId="{164EFE2C-5827-4526-B5E2-980B1B4BCB49}" destId="{97039833-5F77-4D6D-BC4B-22530A248FC2}" srcOrd="0" destOrd="0" presId="urn:microsoft.com/office/officeart/2005/8/layout/hProcess7"/>
    <dgm:cxn modelId="{44528CDC-9635-4BA5-8F84-F1059EE177A0}" srcId="{164EFE2C-5827-4526-B5E2-980B1B4BCB49}" destId="{434A1172-2219-4793-A61A-D769D6A7AD87}" srcOrd="3" destOrd="0" parTransId="{02F7D699-AAAB-423F-8C8D-93CC2DEBDA4B}" sibTransId="{8A06BCAB-D0DE-40C2-899E-01219D98936F}"/>
    <dgm:cxn modelId="{F8DC8450-D0D2-4918-9D3D-C414167B273F}" srcId="{F58273FA-01E7-41CE-9404-A478343EFB0E}" destId="{17E51E73-76E0-43F3-9A62-49959BFB63EC}" srcOrd="0" destOrd="0" parTransId="{B9D99DD5-3A5F-4B00-A5D9-E1EB22D0E5E2}" sibTransId="{CE9AFC9A-2D4D-41C4-902B-51BFF712A766}"/>
    <dgm:cxn modelId="{A2E7187E-9E4C-457A-91CB-8201736732DF}" type="presOf" srcId="{E4271C80-AA72-4076-80EC-281D8F9BF0F4}" destId="{CDF570AE-CC4A-4BE1-A01A-3A9034E96EAF}" srcOrd="1" destOrd="0" presId="urn:microsoft.com/office/officeart/2005/8/layout/hProcess7"/>
    <dgm:cxn modelId="{519C7269-8F26-4B51-A906-304282F74997}" type="presOf" srcId="{434A1172-2219-4793-A61A-D769D6A7AD87}" destId="{BF5E5AE7-AD34-4241-9589-8FFBF19651E2}" srcOrd="1" destOrd="0" presId="urn:microsoft.com/office/officeart/2005/8/layout/hProcess7"/>
    <dgm:cxn modelId="{C97D1A71-F658-4AB1-A938-7C5A78FC3A14}" type="presOf" srcId="{17E51E73-76E0-43F3-9A62-49959BFB63EC}" destId="{E2E2B763-2EB0-4EF4-BD11-7540F841B494}" srcOrd="0" destOrd="0" presId="urn:microsoft.com/office/officeart/2005/8/layout/hProcess7"/>
    <dgm:cxn modelId="{438CAB6C-92EC-4A96-A640-CCDC684C45A0}" type="presOf" srcId="{2ACA6149-893B-477A-8A46-EC2644BFD7DB}" destId="{ADDC966E-7AA3-4EE7-AFC6-B8E104652B04}" srcOrd="0" destOrd="0" presId="urn:microsoft.com/office/officeart/2005/8/layout/hProcess7"/>
    <dgm:cxn modelId="{B27D5DBF-5C1E-4BD5-8693-F6ECC798F5D3}" type="presOf" srcId="{F58273FA-01E7-41CE-9404-A478343EFB0E}" destId="{3793F5F2-2916-4614-AB35-0671CC201428}" srcOrd="1" destOrd="0" presId="urn:microsoft.com/office/officeart/2005/8/layout/hProcess7"/>
    <dgm:cxn modelId="{24CD8CBC-D516-419B-93A1-28CD5B30C098}" srcId="{0AB600BF-6ADA-4B6C-89CB-AE79B0B341E5}" destId="{549B8588-8275-4BD6-B3E3-5C168E54BB8A}" srcOrd="0" destOrd="0" parTransId="{DB5B42EB-84BE-4525-98AC-C9A626024ACE}" sibTransId="{DD146345-85AE-44F2-80E6-632926757122}"/>
    <dgm:cxn modelId="{E4007588-893B-4559-83E2-7A1235C54EB6}" type="presOf" srcId="{0AB600BF-6ADA-4B6C-89CB-AE79B0B341E5}" destId="{A1E0E4D7-CE77-430E-A9C8-D2F05620E0A0}" srcOrd="0" destOrd="0" presId="urn:microsoft.com/office/officeart/2005/8/layout/hProcess7"/>
    <dgm:cxn modelId="{49A10E6A-5A51-405B-8F17-50A42608DAEC}" type="presOf" srcId="{E4271C80-AA72-4076-80EC-281D8F9BF0F4}" destId="{141DC3AD-101D-4BE3-9A45-7A407628C504}" srcOrd="0" destOrd="0" presId="urn:microsoft.com/office/officeart/2005/8/layout/hProcess7"/>
    <dgm:cxn modelId="{2546AFF4-0191-4A8B-9846-4D0C66713022}" type="presOf" srcId="{434A1172-2219-4793-A61A-D769D6A7AD87}" destId="{73E8E763-90A1-4E0E-86D2-45F8A2514CF9}" srcOrd="0" destOrd="0" presId="urn:microsoft.com/office/officeart/2005/8/layout/hProcess7"/>
    <dgm:cxn modelId="{73CBF2F2-705C-4E25-B94F-6E3158692283}" type="presOf" srcId="{F58273FA-01E7-41CE-9404-A478343EFB0E}" destId="{8AD59D8F-2E5A-4979-AC42-8085D859EBEA}" srcOrd="0" destOrd="0" presId="urn:microsoft.com/office/officeart/2005/8/layout/hProcess7"/>
    <dgm:cxn modelId="{86FED972-16E8-4B0A-90B5-3CDA720C587A}" srcId="{434A1172-2219-4793-A61A-D769D6A7AD87}" destId="{286C752C-CB12-4D0B-99A9-AE6DBCB759ED}" srcOrd="0" destOrd="0" parTransId="{B7149DF0-9B06-42A6-B791-6F2FE184DA85}" sibTransId="{98322C6A-E151-4C91-9CCC-CD77CB62A9C1}"/>
    <dgm:cxn modelId="{670371ED-B205-489B-AE3A-2F09132BE86F}" srcId="{164EFE2C-5827-4526-B5E2-980B1B4BCB49}" destId="{0AB600BF-6ADA-4B6C-89CB-AE79B0B341E5}" srcOrd="0" destOrd="0" parTransId="{E295B899-8B6D-4967-8AA5-F1E20E391325}" sibTransId="{7DB45D12-D112-4150-AF03-F1F0C6676BD6}"/>
    <dgm:cxn modelId="{DF819D9C-091D-47D4-913E-344BB18B5DCA}" type="presOf" srcId="{549B8588-8275-4BD6-B3E3-5C168E54BB8A}" destId="{21A64D27-EE6F-4F86-B91D-F7B2EC02826C}" srcOrd="0" destOrd="0" presId="urn:microsoft.com/office/officeart/2005/8/layout/hProcess7"/>
    <dgm:cxn modelId="{C20D8F18-5003-4D81-9F20-D06DEC856BDD}" type="presOf" srcId="{286C752C-CB12-4D0B-99A9-AE6DBCB759ED}" destId="{40343F71-BF2E-4384-B484-AEB90C5A8A6C}" srcOrd="0" destOrd="0" presId="urn:microsoft.com/office/officeart/2005/8/layout/hProcess7"/>
    <dgm:cxn modelId="{4B03EA52-D584-4A22-B23D-7BFBEC408EFB}" srcId="{164EFE2C-5827-4526-B5E2-980B1B4BCB49}" destId="{F58273FA-01E7-41CE-9404-A478343EFB0E}" srcOrd="1" destOrd="0" parTransId="{310D3B84-747F-4F18-9D6A-1918102F9716}" sibTransId="{6E31E95A-C77E-46A1-AB56-0388939ED308}"/>
    <dgm:cxn modelId="{041F469F-4FD8-492D-8D96-30CFBE643893}" type="presOf" srcId="{0AB600BF-6ADA-4B6C-89CB-AE79B0B341E5}" destId="{E6F6EA70-81DD-46CD-999F-121BFB949BBD}" srcOrd="1" destOrd="0" presId="urn:microsoft.com/office/officeart/2005/8/layout/hProcess7"/>
    <dgm:cxn modelId="{CB1024AA-A0C8-47A7-BF24-565094F00525}" srcId="{164EFE2C-5827-4526-B5E2-980B1B4BCB49}" destId="{E4271C80-AA72-4076-80EC-281D8F9BF0F4}" srcOrd="2" destOrd="0" parTransId="{6ADAEF78-6F3F-4D68-8956-AED55C05F435}" sibTransId="{5D028028-2877-4EF8-A129-B2BA5EAFC5CC}"/>
    <dgm:cxn modelId="{B54E589A-294E-4DF9-B82D-48C6088D2DB5}" type="presParOf" srcId="{97039833-5F77-4D6D-BC4B-22530A248FC2}" destId="{D6F28B72-87F5-47FA-B4F5-D48085E471A5}" srcOrd="0" destOrd="0" presId="urn:microsoft.com/office/officeart/2005/8/layout/hProcess7"/>
    <dgm:cxn modelId="{419F2B6E-C2F3-4D45-9778-3362D48B902A}" type="presParOf" srcId="{D6F28B72-87F5-47FA-B4F5-D48085E471A5}" destId="{A1E0E4D7-CE77-430E-A9C8-D2F05620E0A0}" srcOrd="0" destOrd="0" presId="urn:microsoft.com/office/officeart/2005/8/layout/hProcess7"/>
    <dgm:cxn modelId="{34087A84-D986-4063-976C-AD2A1A47BC14}" type="presParOf" srcId="{D6F28B72-87F5-47FA-B4F5-D48085E471A5}" destId="{E6F6EA70-81DD-46CD-999F-121BFB949BBD}" srcOrd="1" destOrd="0" presId="urn:microsoft.com/office/officeart/2005/8/layout/hProcess7"/>
    <dgm:cxn modelId="{A9B58C01-C11F-434A-885A-51B5FE87DE13}" type="presParOf" srcId="{D6F28B72-87F5-47FA-B4F5-D48085E471A5}" destId="{21A64D27-EE6F-4F86-B91D-F7B2EC02826C}" srcOrd="2" destOrd="0" presId="urn:microsoft.com/office/officeart/2005/8/layout/hProcess7"/>
    <dgm:cxn modelId="{E7B1C94A-F49E-41CA-B7C4-97E156D4E6D9}" type="presParOf" srcId="{97039833-5F77-4D6D-BC4B-22530A248FC2}" destId="{2DE7555A-EBDE-4656-91DE-0DD9D6834C7A}" srcOrd="1" destOrd="0" presId="urn:microsoft.com/office/officeart/2005/8/layout/hProcess7"/>
    <dgm:cxn modelId="{04AC2B80-EED1-43FB-85BA-5233595FA763}" type="presParOf" srcId="{97039833-5F77-4D6D-BC4B-22530A248FC2}" destId="{F31EF28F-864C-4527-B449-98D1C793B594}" srcOrd="2" destOrd="0" presId="urn:microsoft.com/office/officeart/2005/8/layout/hProcess7"/>
    <dgm:cxn modelId="{0AC68B4C-D32C-4B4E-8EE9-32C41990E470}" type="presParOf" srcId="{F31EF28F-864C-4527-B449-98D1C793B594}" destId="{12A7385B-E4BE-4D31-9AE2-8C7500A61B19}" srcOrd="0" destOrd="0" presId="urn:microsoft.com/office/officeart/2005/8/layout/hProcess7"/>
    <dgm:cxn modelId="{6F793986-E309-4951-A259-A0D947013810}" type="presParOf" srcId="{F31EF28F-864C-4527-B449-98D1C793B594}" destId="{20DC446A-AACA-469E-86A0-F964177A0127}" srcOrd="1" destOrd="0" presId="urn:microsoft.com/office/officeart/2005/8/layout/hProcess7"/>
    <dgm:cxn modelId="{F0CB8438-D1BB-4B60-B421-7741414E6C5C}" type="presParOf" srcId="{F31EF28F-864C-4527-B449-98D1C793B594}" destId="{E9177BE8-63E1-43C0-98B0-ABC532EF6F96}" srcOrd="2" destOrd="0" presId="urn:microsoft.com/office/officeart/2005/8/layout/hProcess7"/>
    <dgm:cxn modelId="{555142C7-E09C-4110-8571-C43B03B198AD}" type="presParOf" srcId="{97039833-5F77-4D6D-BC4B-22530A248FC2}" destId="{98180B3A-263E-4ED0-B5ED-088D769D01B3}" srcOrd="3" destOrd="0" presId="urn:microsoft.com/office/officeart/2005/8/layout/hProcess7"/>
    <dgm:cxn modelId="{A9958E78-11BB-432A-A87E-D2235DC36D44}" type="presParOf" srcId="{97039833-5F77-4D6D-BC4B-22530A248FC2}" destId="{4A8D51A0-29E1-4492-93DC-B86B7071BEF0}" srcOrd="4" destOrd="0" presId="urn:microsoft.com/office/officeart/2005/8/layout/hProcess7"/>
    <dgm:cxn modelId="{44BEDD2D-E246-4A6D-9506-9D0B0F84CA34}" type="presParOf" srcId="{4A8D51A0-29E1-4492-93DC-B86B7071BEF0}" destId="{8AD59D8F-2E5A-4979-AC42-8085D859EBEA}" srcOrd="0" destOrd="0" presId="urn:microsoft.com/office/officeart/2005/8/layout/hProcess7"/>
    <dgm:cxn modelId="{2E292F7B-6B46-4FD1-96FA-B8AC0A418EFF}" type="presParOf" srcId="{4A8D51A0-29E1-4492-93DC-B86B7071BEF0}" destId="{3793F5F2-2916-4614-AB35-0671CC201428}" srcOrd="1" destOrd="0" presId="urn:microsoft.com/office/officeart/2005/8/layout/hProcess7"/>
    <dgm:cxn modelId="{550EF48D-65DE-47C7-9318-CD817CE3D04B}" type="presParOf" srcId="{4A8D51A0-29E1-4492-93DC-B86B7071BEF0}" destId="{E2E2B763-2EB0-4EF4-BD11-7540F841B494}" srcOrd="2" destOrd="0" presId="urn:microsoft.com/office/officeart/2005/8/layout/hProcess7"/>
    <dgm:cxn modelId="{F1D243EC-FA96-4B81-A571-D661236A1A8E}" type="presParOf" srcId="{97039833-5F77-4D6D-BC4B-22530A248FC2}" destId="{34D4BA0C-A76D-4DD6-A0D6-CF185CC6FA4A}" srcOrd="5" destOrd="0" presId="urn:microsoft.com/office/officeart/2005/8/layout/hProcess7"/>
    <dgm:cxn modelId="{FD66F08E-93B6-4328-AC61-7AE26C36AB78}" type="presParOf" srcId="{97039833-5F77-4D6D-BC4B-22530A248FC2}" destId="{F0D606E3-256F-4DFB-8BD3-B2500DCB9865}" srcOrd="6" destOrd="0" presId="urn:microsoft.com/office/officeart/2005/8/layout/hProcess7"/>
    <dgm:cxn modelId="{333AC32B-9045-4A99-B27E-F9DD4E05FE67}" type="presParOf" srcId="{F0D606E3-256F-4DFB-8BD3-B2500DCB9865}" destId="{82D8DD72-18CD-4B11-A2D5-81F2320A2EA8}" srcOrd="0" destOrd="0" presId="urn:microsoft.com/office/officeart/2005/8/layout/hProcess7"/>
    <dgm:cxn modelId="{6E4BDAFE-4DA0-4DD1-95FA-1F0FB61AF158}" type="presParOf" srcId="{F0D606E3-256F-4DFB-8BD3-B2500DCB9865}" destId="{DB6F0EB6-5F6B-4D7E-B201-F9FC33080103}" srcOrd="1" destOrd="0" presId="urn:microsoft.com/office/officeart/2005/8/layout/hProcess7"/>
    <dgm:cxn modelId="{9725EA6D-2B0F-4D22-A2AC-727A60928CB1}" type="presParOf" srcId="{F0D606E3-256F-4DFB-8BD3-B2500DCB9865}" destId="{0C6EDC37-B509-4493-AFBE-6B9ABD89B19A}" srcOrd="2" destOrd="0" presId="urn:microsoft.com/office/officeart/2005/8/layout/hProcess7"/>
    <dgm:cxn modelId="{C0AC113C-20D0-41C6-8E59-A91E23471414}" type="presParOf" srcId="{97039833-5F77-4D6D-BC4B-22530A248FC2}" destId="{F4A2642C-D793-4911-AFC8-E46C62069F8A}" srcOrd="7" destOrd="0" presId="urn:microsoft.com/office/officeart/2005/8/layout/hProcess7"/>
    <dgm:cxn modelId="{5C37CAF2-BEDD-4813-9AEA-99967FFE17DF}" type="presParOf" srcId="{97039833-5F77-4D6D-BC4B-22530A248FC2}" destId="{BA5474E3-5295-4EE0-A82C-389256D64DB5}" srcOrd="8" destOrd="0" presId="urn:microsoft.com/office/officeart/2005/8/layout/hProcess7"/>
    <dgm:cxn modelId="{4059B7E5-E316-47D1-96CB-2BA71F1A1F2C}" type="presParOf" srcId="{BA5474E3-5295-4EE0-A82C-389256D64DB5}" destId="{141DC3AD-101D-4BE3-9A45-7A407628C504}" srcOrd="0" destOrd="0" presId="urn:microsoft.com/office/officeart/2005/8/layout/hProcess7"/>
    <dgm:cxn modelId="{164F7681-11F3-4B02-ABE6-7169CE7D64D0}" type="presParOf" srcId="{BA5474E3-5295-4EE0-A82C-389256D64DB5}" destId="{CDF570AE-CC4A-4BE1-A01A-3A9034E96EAF}" srcOrd="1" destOrd="0" presId="urn:microsoft.com/office/officeart/2005/8/layout/hProcess7"/>
    <dgm:cxn modelId="{2061541C-5E06-4D31-9295-D3A76A78968A}" type="presParOf" srcId="{BA5474E3-5295-4EE0-A82C-389256D64DB5}" destId="{ADDC966E-7AA3-4EE7-AFC6-B8E104652B04}" srcOrd="2" destOrd="0" presId="urn:microsoft.com/office/officeart/2005/8/layout/hProcess7"/>
    <dgm:cxn modelId="{167383DC-C4E0-49C0-BB75-2D4E2ADB6E09}" type="presParOf" srcId="{97039833-5F77-4D6D-BC4B-22530A248FC2}" destId="{21D277EB-7F32-4CFD-B5ED-7C1369860E5F}" srcOrd="9" destOrd="0" presId="urn:microsoft.com/office/officeart/2005/8/layout/hProcess7"/>
    <dgm:cxn modelId="{669EAB85-931D-4B55-A624-69B5E8D4BE06}" type="presParOf" srcId="{97039833-5F77-4D6D-BC4B-22530A248FC2}" destId="{7675944E-3FE4-4D02-A6B9-4379F0CA9B9F}" srcOrd="10" destOrd="0" presId="urn:microsoft.com/office/officeart/2005/8/layout/hProcess7"/>
    <dgm:cxn modelId="{C7DADCC7-C1AD-4F16-BECC-150401A34DB4}" type="presParOf" srcId="{7675944E-3FE4-4D02-A6B9-4379F0CA9B9F}" destId="{0F395944-84C8-47E5-84C7-BFC136D5EB0A}" srcOrd="0" destOrd="0" presId="urn:microsoft.com/office/officeart/2005/8/layout/hProcess7"/>
    <dgm:cxn modelId="{BFB966FE-3696-449E-A082-989C6FA88015}" type="presParOf" srcId="{7675944E-3FE4-4D02-A6B9-4379F0CA9B9F}" destId="{3B043C8B-12CD-4657-929B-D3A2A05AA494}" srcOrd="1" destOrd="0" presId="urn:microsoft.com/office/officeart/2005/8/layout/hProcess7"/>
    <dgm:cxn modelId="{690FF0FE-4B8B-47E5-AB9D-35ACB70B5717}" type="presParOf" srcId="{7675944E-3FE4-4D02-A6B9-4379F0CA9B9F}" destId="{AC6C967C-A897-4AD8-BAB5-6F4FCF4D0F7D}" srcOrd="2" destOrd="0" presId="urn:microsoft.com/office/officeart/2005/8/layout/hProcess7"/>
    <dgm:cxn modelId="{795CC46F-1039-4119-89FC-56572C065C87}" type="presParOf" srcId="{97039833-5F77-4D6D-BC4B-22530A248FC2}" destId="{A0084EC5-8B25-49C3-908F-0C5B063470EA}" srcOrd="11" destOrd="0" presId="urn:microsoft.com/office/officeart/2005/8/layout/hProcess7"/>
    <dgm:cxn modelId="{862C375D-A6D5-4C8D-ABCE-D97092F3E903}" type="presParOf" srcId="{97039833-5F77-4D6D-BC4B-22530A248FC2}" destId="{E3798E44-341C-4697-B1E2-10F76D6F960E}" srcOrd="12" destOrd="0" presId="urn:microsoft.com/office/officeart/2005/8/layout/hProcess7"/>
    <dgm:cxn modelId="{F4267A91-3EA1-4900-AFC0-20FD07749B20}" type="presParOf" srcId="{E3798E44-341C-4697-B1E2-10F76D6F960E}" destId="{73E8E763-90A1-4E0E-86D2-45F8A2514CF9}" srcOrd="0" destOrd="0" presId="urn:microsoft.com/office/officeart/2005/8/layout/hProcess7"/>
    <dgm:cxn modelId="{435CB2DE-1EA8-4D09-B0AD-2C194075BDFC}" type="presParOf" srcId="{E3798E44-341C-4697-B1E2-10F76D6F960E}" destId="{BF5E5AE7-AD34-4241-9589-8FFBF19651E2}" srcOrd="1" destOrd="0" presId="urn:microsoft.com/office/officeart/2005/8/layout/hProcess7"/>
    <dgm:cxn modelId="{E3C3DC4E-F95B-4F33-940E-DE892EECA3A0}" type="presParOf" srcId="{E3798E44-341C-4697-B1E2-10F76D6F960E}" destId="{40343F71-BF2E-4384-B484-AEB90C5A8A6C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0E4D7-CE77-430E-A9C8-D2F05620E0A0}">
      <dsp:nvSpPr>
        <dsp:cNvPr id="0" name=""/>
        <dsp:cNvSpPr/>
      </dsp:nvSpPr>
      <dsp:spPr>
        <a:xfrm>
          <a:off x="4306" y="1993235"/>
          <a:ext cx="2590496" cy="310859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모노리스</a:t>
          </a:r>
          <a:r>
            <a:rPr lang="ko-KR" altLang="en-US" sz="2100" kern="1200" dirty="0" smtClean="0"/>
            <a:t> 발굴</a:t>
          </a:r>
          <a:endParaRPr lang="ko-KR" altLang="en-US" sz="2100" kern="1200" dirty="0"/>
        </a:p>
      </dsp:txBody>
      <dsp:txXfrm rot="16200000">
        <a:off x="-1011167" y="3008710"/>
        <a:ext cx="2549048" cy="518099"/>
      </dsp:txXfrm>
    </dsp:sp>
    <dsp:sp modelId="{21A64D27-EE6F-4F86-B91D-F7B2EC02826C}">
      <dsp:nvSpPr>
        <dsp:cNvPr id="0" name=""/>
        <dsp:cNvSpPr/>
      </dsp:nvSpPr>
      <dsp:spPr>
        <a:xfrm>
          <a:off x="522405" y="1993235"/>
          <a:ext cx="1929919" cy="3108595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한 연구팀이 지하유적에서 태초의 </a:t>
          </a:r>
          <a:r>
            <a:rPr lang="ko-KR" altLang="en-US" sz="1400" kern="1200" dirty="0" err="1" smtClean="0"/>
            <a:t>모노리스를</a:t>
          </a:r>
          <a:r>
            <a:rPr lang="ko-KR" altLang="en-US" sz="1400" kern="1200" dirty="0" smtClean="0"/>
            <a:t> 찾아내는데 성공했다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522405" y="1993235"/>
        <a:ext cx="1929919" cy="3108595"/>
      </dsp:txXfrm>
    </dsp:sp>
    <dsp:sp modelId="{8AD59D8F-2E5A-4979-AC42-8085D859EBEA}">
      <dsp:nvSpPr>
        <dsp:cNvPr id="0" name=""/>
        <dsp:cNvSpPr/>
      </dsp:nvSpPr>
      <dsp:spPr>
        <a:xfrm>
          <a:off x="2685470" y="1993235"/>
          <a:ext cx="2590496" cy="310859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흩어진 </a:t>
          </a:r>
          <a:r>
            <a:rPr lang="ko-KR" altLang="en-US" sz="2100" kern="1200" dirty="0" err="1" smtClean="0"/>
            <a:t>모노리스</a:t>
          </a:r>
          <a:endParaRPr lang="ko-KR" altLang="en-US" sz="2100" kern="1200" dirty="0"/>
        </a:p>
      </dsp:txBody>
      <dsp:txXfrm rot="16200000">
        <a:off x="1669995" y="3008710"/>
        <a:ext cx="2549048" cy="518099"/>
      </dsp:txXfrm>
    </dsp:sp>
    <dsp:sp modelId="{20DC446A-AACA-469E-86A0-F964177A0127}">
      <dsp:nvSpPr>
        <dsp:cNvPr id="0" name=""/>
        <dsp:cNvSpPr/>
      </dsp:nvSpPr>
      <dsp:spPr>
        <a:xfrm rot="5400000">
          <a:off x="2470021" y="4463624"/>
          <a:ext cx="456801" cy="388574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E2B763-2EB0-4EF4-BD11-7540F841B494}">
      <dsp:nvSpPr>
        <dsp:cNvPr id="0" name=""/>
        <dsp:cNvSpPr/>
      </dsp:nvSpPr>
      <dsp:spPr>
        <a:xfrm>
          <a:off x="3203569" y="1993235"/>
          <a:ext cx="1929919" cy="3108595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움직이기 시작한 </a:t>
          </a:r>
          <a:r>
            <a:rPr lang="ko-KR" altLang="en-US" sz="1400" kern="1200" dirty="0" err="1" smtClean="0"/>
            <a:t>모노리스가</a:t>
          </a:r>
          <a:r>
            <a:rPr lang="ko-KR" altLang="en-US" sz="1400" kern="1200" dirty="0" smtClean="0"/>
            <a:t> 크게 흩어지며 지구 위의 모든 생명체에게 흡수되었다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3203569" y="1993235"/>
        <a:ext cx="1929919" cy="3108595"/>
      </dsp:txXfrm>
    </dsp:sp>
    <dsp:sp modelId="{141DC3AD-101D-4BE3-9A45-7A407628C504}">
      <dsp:nvSpPr>
        <dsp:cNvPr id="0" name=""/>
        <dsp:cNvSpPr/>
      </dsp:nvSpPr>
      <dsp:spPr>
        <a:xfrm>
          <a:off x="5366633" y="1993235"/>
          <a:ext cx="2590496" cy="310859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새로운 발견</a:t>
          </a:r>
          <a:endParaRPr lang="ko-KR" altLang="en-US" sz="2100" kern="1200" dirty="0"/>
        </a:p>
      </dsp:txBody>
      <dsp:txXfrm rot="16200000">
        <a:off x="4351159" y="3008710"/>
        <a:ext cx="2549048" cy="518099"/>
      </dsp:txXfrm>
    </dsp:sp>
    <dsp:sp modelId="{DB6F0EB6-5F6B-4D7E-B201-F9FC33080103}">
      <dsp:nvSpPr>
        <dsp:cNvPr id="0" name=""/>
        <dsp:cNvSpPr/>
      </dsp:nvSpPr>
      <dsp:spPr>
        <a:xfrm rot="5400000">
          <a:off x="5151185" y="4463624"/>
          <a:ext cx="456801" cy="388574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DC966E-7AA3-4EE7-AFC6-B8E104652B04}">
      <dsp:nvSpPr>
        <dsp:cNvPr id="0" name=""/>
        <dsp:cNvSpPr/>
      </dsp:nvSpPr>
      <dsp:spPr>
        <a:xfrm>
          <a:off x="5884732" y="1993235"/>
          <a:ext cx="1929919" cy="3108595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생명체로부터 얻을 수 있는 </a:t>
          </a:r>
          <a:r>
            <a:rPr lang="ko-KR" altLang="en-US" sz="1400" kern="1200" dirty="0" err="1" smtClean="0"/>
            <a:t>모노리스의</a:t>
          </a:r>
          <a:r>
            <a:rPr lang="ko-KR" altLang="en-US" sz="1400" kern="1200" dirty="0" smtClean="0"/>
            <a:t> </a:t>
          </a:r>
          <a:r>
            <a:rPr lang="en-US" altLang="ko-KR" sz="1400" kern="1200" dirty="0" smtClean="0"/>
            <a:t>‘</a:t>
          </a:r>
          <a:r>
            <a:rPr lang="ko-KR" altLang="en-US" sz="1400" kern="1200" dirty="0" smtClean="0"/>
            <a:t>파편</a:t>
          </a:r>
          <a:r>
            <a:rPr lang="en-US" altLang="ko-KR" sz="1400" kern="1200" dirty="0" smtClean="0"/>
            <a:t>’</a:t>
          </a:r>
          <a:r>
            <a:rPr lang="ko-KR" altLang="en-US" sz="1400" kern="1200" dirty="0" smtClean="0"/>
            <a:t>을 이용해서 스스로를 강화할 수 있는 방법을 찾아낸다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5884732" y="1993235"/>
        <a:ext cx="1929919" cy="3108595"/>
      </dsp:txXfrm>
    </dsp:sp>
    <dsp:sp modelId="{73E8E763-90A1-4E0E-86D2-45F8A2514CF9}">
      <dsp:nvSpPr>
        <dsp:cNvPr id="0" name=""/>
        <dsp:cNvSpPr/>
      </dsp:nvSpPr>
      <dsp:spPr>
        <a:xfrm>
          <a:off x="8047797" y="1993235"/>
          <a:ext cx="2590496" cy="3108595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93345" bIns="0" numCol="1" spcCol="1270" anchor="t" anchorCtr="0">
          <a:noAutofit/>
        </a:bodyPr>
        <a:lstStyle/>
        <a:p>
          <a:pPr lvl="0" algn="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전쟁 시작</a:t>
          </a:r>
          <a:endParaRPr lang="ko-KR" altLang="en-US" sz="2100" kern="1200" dirty="0"/>
        </a:p>
      </dsp:txBody>
      <dsp:txXfrm rot="16200000">
        <a:off x="7032322" y="3008710"/>
        <a:ext cx="2549048" cy="518099"/>
      </dsp:txXfrm>
    </dsp:sp>
    <dsp:sp modelId="{3B043C8B-12CD-4657-929B-D3A2A05AA494}">
      <dsp:nvSpPr>
        <dsp:cNvPr id="0" name=""/>
        <dsp:cNvSpPr/>
      </dsp:nvSpPr>
      <dsp:spPr>
        <a:xfrm rot="5400000">
          <a:off x="7832348" y="4463624"/>
          <a:ext cx="456801" cy="388574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343F71-BF2E-4384-B484-AEB90C5A8A6C}">
      <dsp:nvSpPr>
        <dsp:cNvPr id="0" name=""/>
        <dsp:cNvSpPr/>
      </dsp:nvSpPr>
      <dsp:spPr>
        <a:xfrm>
          <a:off x="8565896" y="1993235"/>
          <a:ext cx="1929919" cy="3108595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앞의 발견때문에 많은 사람들이 </a:t>
          </a:r>
          <a:r>
            <a:rPr lang="en-US" altLang="ko-KR" sz="1400" kern="1200" dirty="0" smtClean="0"/>
            <a:t>‘</a:t>
          </a:r>
          <a:r>
            <a:rPr lang="ko-KR" altLang="en-US" sz="1400" kern="1200" dirty="0" smtClean="0"/>
            <a:t>파편</a:t>
          </a:r>
          <a:r>
            <a:rPr lang="en-US" altLang="ko-KR" sz="1400" kern="1200" dirty="0" smtClean="0"/>
            <a:t>’</a:t>
          </a:r>
          <a:r>
            <a:rPr lang="ko-KR" altLang="en-US" sz="1400" kern="1200" dirty="0" smtClean="0"/>
            <a:t>을 얻기 위해 서로 싸우기 시작하였다</a:t>
          </a:r>
          <a:r>
            <a:rPr lang="en-US" altLang="ko-KR" sz="1400" kern="1200" dirty="0" smtClean="0"/>
            <a:t>.</a:t>
          </a:r>
          <a:endParaRPr lang="ko-KR" altLang="en-US" sz="1400" kern="1200" dirty="0"/>
        </a:p>
      </dsp:txBody>
      <dsp:txXfrm>
        <a:off x="8565896" y="1993235"/>
        <a:ext cx="1929919" cy="3108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5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4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5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36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9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0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1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3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2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D484-0329-4159-A31A-710B67A9915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76CF-25FC-4306-8F18-BD4F06AC2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7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08507168"/>
              </p:ext>
            </p:extLst>
          </p:nvPr>
        </p:nvGraphicFramePr>
        <p:xfrm>
          <a:off x="850900" y="224366"/>
          <a:ext cx="10642600" cy="709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92250" y="1100666"/>
            <a:ext cx="935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과거 스토리 간단 요약</a:t>
            </a:r>
            <a:endParaRPr lang="ko-KR" altLang="en-US" sz="5400" spc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0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957793"/>
            <a:ext cx="8098980" cy="4697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" t="47006" r="-3442" b="15443"/>
          <a:stretch/>
        </p:blipFill>
        <p:spPr>
          <a:xfrm>
            <a:off x="0" y="4203700"/>
            <a:ext cx="8483600" cy="1638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" t="47006" r="-3442" b="15443"/>
          <a:stretch/>
        </p:blipFill>
        <p:spPr>
          <a:xfrm>
            <a:off x="0" y="3022600"/>
            <a:ext cx="8483600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6" t="47006" r="-3442" b="15443"/>
          <a:stretch/>
        </p:blipFill>
        <p:spPr>
          <a:xfrm>
            <a:off x="0" y="1661337"/>
            <a:ext cx="8483600" cy="1638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3600" y="863600"/>
            <a:ext cx="345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2"/>
                </a:solidFill>
                <a:latin typeface="+mn-ea"/>
              </a:rPr>
              <a:t>전투 방식</a:t>
            </a:r>
            <a:endParaRPr lang="en-US" altLang="ko-KR" sz="3600" b="1" dirty="0" smtClean="0">
              <a:solidFill>
                <a:schemeClr val="tx2"/>
              </a:solidFill>
              <a:latin typeface="+mn-ea"/>
            </a:endParaRPr>
          </a:p>
          <a:p>
            <a:endParaRPr lang="en-US" altLang="ko-KR" dirty="0"/>
          </a:p>
          <a:p>
            <a:r>
              <a:rPr lang="en-US" altLang="ko-KR" dirty="0" err="1" smtClean="0"/>
              <a:t>PvP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PvE</a:t>
            </a:r>
            <a:r>
              <a:rPr lang="ko-KR" altLang="en-US" dirty="0" smtClean="0"/>
              <a:t>나 전투방식은 동일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캐릭터들이 좌우에서 상대 </a:t>
            </a:r>
            <a:r>
              <a:rPr lang="ko-KR" altLang="en-US" dirty="0" err="1" smtClean="0"/>
              <a:t>진영쪽으로</a:t>
            </a:r>
            <a:r>
              <a:rPr lang="ko-KR" altLang="en-US" dirty="0" smtClean="0"/>
              <a:t> 이동하면서 자동으로 전투하며</a:t>
            </a:r>
            <a:endParaRPr lang="en-US" altLang="ko-KR" dirty="0" smtClean="0"/>
          </a:p>
          <a:p>
            <a:r>
              <a:rPr lang="ko-KR" altLang="en-US" dirty="0" smtClean="0"/>
              <a:t>플레이어는 플레이하면서 어느 위치에 아군을 배치하거나 스킬을 쓰게 할 </a:t>
            </a:r>
            <a:r>
              <a:rPr lang="ko-KR" altLang="en-US" dirty="0" err="1" smtClean="0"/>
              <a:t>것인지만</a:t>
            </a:r>
            <a:r>
              <a:rPr lang="ko-KR" altLang="en-US" dirty="0" smtClean="0"/>
              <a:t> 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상대 진영의 </a:t>
            </a:r>
            <a:r>
              <a:rPr lang="en-US" altLang="ko-KR" dirty="0" smtClean="0"/>
              <a:t>HQ</a:t>
            </a:r>
            <a:r>
              <a:rPr lang="ko-KR" altLang="en-US" dirty="0" smtClean="0"/>
              <a:t>를 부수거나 </a:t>
            </a:r>
            <a:r>
              <a:rPr lang="en-US" altLang="ko-KR" dirty="0" smtClean="0"/>
              <a:t>HQ</a:t>
            </a:r>
            <a:r>
              <a:rPr lang="ko-KR" altLang="en-US" dirty="0" smtClean="0"/>
              <a:t>의 체력을 가장 많이 깎은 플레이어가 승리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8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31663"/>
              </p:ext>
            </p:extLst>
          </p:nvPr>
        </p:nvGraphicFramePr>
        <p:xfrm>
          <a:off x="419100" y="1371600"/>
          <a:ext cx="8102600" cy="450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943378310"/>
                    </a:ext>
                  </a:extLst>
                </a:gridCol>
                <a:gridCol w="3491403">
                  <a:extLst>
                    <a:ext uri="{9D8B030D-6E8A-4147-A177-3AD203B41FA5}">
                      <a16:colId xmlns:a16="http://schemas.microsoft.com/office/drawing/2014/main" val="229015556"/>
                    </a:ext>
                  </a:extLst>
                </a:gridCol>
                <a:gridCol w="2655397">
                  <a:extLst>
                    <a:ext uri="{9D8B030D-6E8A-4147-A177-3AD203B41FA5}">
                      <a16:colId xmlns:a16="http://schemas.microsoft.com/office/drawing/2014/main" val="4169272619"/>
                    </a:ext>
                  </a:extLst>
                </a:gridCol>
              </a:tblGrid>
              <a:tr h="4508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/>
                          </a:solidFill>
                        </a:rPr>
                        <a:t>캐릭터 이미지</a:t>
                      </a:r>
                      <a:endParaRPr lang="en-US" altLang="ko-KR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/>
                          </a:solidFill>
                        </a:rPr>
                        <a:t>또는 스킬 </a:t>
                      </a:r>
                      <a:r>
                        <a:rPr lang="ko-KR" altLang="en-US" dirty="0" err="1" smtClean="0">
                          <a:solidFill>
                            <a:schemeClr val="tx2"/>
                          </a:solidFill>
                        </a:rPr>
                        <a:t>설명란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/>
                          </a:solidFill>
                        </a:rPr>
                        <a:t>현재 보유하고 있는</a:t>
                      </a:r>
                      <a:endParaRPr lang="en-US" altLang="ko-KR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2"/>
                          </a:solidFill>
                        </a:rPr>
                        <a:t>이펙트 </a:t>
                      </a:r>
                      <a:r>
                        <a:rPr lang="ko-KR" altLang="en-US" dirty="0" err="1" smtClean="0">
                          <a:solidFill>
                            <a:schemeClr val="tx2"/>
                          </a:solidFill>
                        </a:rPr>
                        <a:t>인벤토리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9333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463800" y="1524000"/>
            <a:ext cx="571500" cy="5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SKILL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187700" y="1524000"/>
            <a:ext cx="1117600" cy="1117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SELECTED</a:t>
            </a:r>
          </a:p>
          <a:p>
            <a:pPr algn="ctr"/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SKILL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57700" y="1524000"/>
            <a:ext cx="571500" cy="5715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SKILL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463800" y="2705441"/>
            <a:ext cx="939800" cy="93980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SLOT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0600" y="2705441"/>
            <a:ext cx="939800" cy="93980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SLOT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97400" y="2705441"/>
            <a:ext cx="939800" cy="939800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SLOT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3800" y="3937684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선택한 슬롯에 넣은 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ko-KR" altLang="en-US" b="1" dirty="0" smtClean="0">
                <a:solidFill>
                  <a:schemeClr val="tx2"/>
                </a:solidFill>
              </a:rPr>
              <a:t>이펙트의 효과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설명란</a:t>
            </a:r>
            <a:endParaRPr lang="en-US" altLang="ko-KR" b="1" dirty="0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32850" y="1467181"/>
            <a:ext cx="287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파편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이용하여 스킬 슬롯을 개방하거나 해당 스킬에 이펙트를 장착하여 스킬을 강화할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스킬에는 액티브와 패시브가 있어 패시브로 캐릭터의 </a:t>
            </a:r>
            <a:r>
              <a:rPr lang="ko-KR" altLang="en-US" dirty="0" err="1" smtClean="0"/>
              <a:t>스탯을</a:t>
            </a:r>
            <a:r>
              <a:rPr lang="ko-KR" altLang="en-US" dirty="0" smtClean="0"/>
              <a:t> 올리거나 특정 버프</a:t>
            </a:r>
            <a:r>
              <a:rPr lang="en-US" altLang="ko-KR" dirty="0" smtClean="0"/>
              <a:t>&amp;</a:t>
            </a:r>
            <a:r>
              <a:rPr lang="ko-KR" altLang="en-US" dirty="0" err="1" smtClean="0"/>
              <a:t>디버프를</a:t>
            </a:r>
            <a:r>
              <a:rPr lang="ko-KR" altLang="en-US" dirty="0" smtClean="0"/>
              <a:t> 주고</a:t>
            </a:r>
            <a:endParaRPr lang="en-US" altLang="ko-KR" dirty="0" smtClean="0"/>
          </a:p>
          <a:p>
            <a:r>
              <a:rPr lang="ko-KR" altLang="en-US" dirty="0" smtClean="0"/>
              <a:t>액티브 스킬로 실제 게임 플레이 시에 플레이어가 컨트롤 할 수 있게 한다</a:t>
            </a:r>
            <a:r>
              <a:rPr lang="en-US" altLang="ko-KR" dirty="0" smtClean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9550" y="295700"/>
            <a:ext cx="935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스킬 </a:t>
            </a:r>
            <a:r>
              <a:rPr lang="ko-KR" altLang="en-US" sz="5400" spc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커스터마이징</a:t>
            </a:r>
            <a:r>
              <a:rPr lang="ko-KR" altLang="en-US" sz="5400" spc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시스템</a:t>
            </a:r>
            <a:endParaRPr lang="ko-KR" altLang="en-US" sz="5400" spc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6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86D900-6D59-4FF2-89AE-3706E7820853}">
  <we:reference id="wa104178141" version="3.1.2.22" store="ko-KR" storeType="OMEX"/>
  <we:alternateReferences>
    <we:reference id="WA104178141" version="3.1.2.2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176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2017-09-14T05:14:09Z</dcterms:created>
  <dcterms:modified xsi:type="dcterms:W3CDTF">2017-09-14T06:01:41Z</dcterms:modified>
</cp:coreProperties>
</file>