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embeddedFontLst>
    <p:embeddedFont>
      <p:font typeface="THE정고딕110" panose="02020603020101020101" pitchFamily="18" charset="-127"/>
      <p:regular r:id="rId13"/>
    </p:embeddedFont>
    <p:embeddedFont>
      <p:font typeface="THE정고딕120" panose="02020603020101020101" pitchFamily="18" charset="-127"/>
      <p:regular r:id="rId14"/>
    </p:embeddedFont>
    <p:embeddedFont>
      <p:font typeface="THE정고딕140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241"/>
    <a:srgbClr val="FDF2DF"/>
    <a:srgbClr val="F5E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46578-1A33-4C60-9A37-EC3F27FC8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0A9F65-7325-4B94-B472-4B8B7391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A82E6-6E8D-4FFA-9B1A-AF1F4463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FF6E8-8B8C-478D-A9F9-05CE30BA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F062C-269F-4674-942C-991AD42B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FB5DD-F393-4274-A6FA-25E493E5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1752D7-240C-437A-920F-9DEF8E3BE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507D5-966E-45CF-9BCC-117D0FB6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3C9AA-7756-4C77-876A-A7F0273F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6B6D2-DA0C-4792-AA68-EB9A73BB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2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8B05D9-AE53-407C-B7EF-8A63644C4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DE4D80-755F-4496-8221-034F0C50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F8AF6-2CB9-4654-9653-AE4ECEBE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14EDB-DA0E-48A9-A934-F50C9B3E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B76DB-33E4-46C5-857C-4B4D8FDE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7ABB-D56F-46C7-9C3F-DA74BD63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C948E-36EB-41C5-859E-B0A8921A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C3C92-A7D9-4AF8-8ECB-F07194E7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E0DF5-6F10-4ABF-ACAC-02DC8441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AE6DE-4E0F-4B3D-8DEA-69DCA343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E4167-3E9A-4A48-92E4-CA68F689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806C2-4B8D-4D1D-9FA0-E99E16BB8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7DB2D-AFF1-4A95-BA6B-13E8B9F6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2C84D-7CB7-4197-B066-EA50C60F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98084-ABDE-4319-B2A7-CFA771A5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23F2E-7912-41F8-A7E6-18331F35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2D694-45E1-4CC5-8603-2A2BAE5AA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25B46B-927B-45B3-914E-CFBAAA75C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62816-712A-4D9F-9651-3469EDE5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A6071-3896-4BF9-9BD8-4A985AAA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B4155-66AD-470C-A575-0C187A0F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1CE52-545F-46A8-9CAD-63B6D413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0A6F3-90EC-4D27-A927-36A72EC1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1DBBE-6898-4557-B907-E43D2EA4D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2EEE79-8D04-45DB-8293-5967BF943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1316B6-9FE0-4D8E-BB53-3E23FCC8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09F53E-B898-4BBD-B4C5-9CBF4A9B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BACB76-BF7C-439D-B389-FE939D95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C1C162-A78A-4E8C-96A9-7E3A4E15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87620-7155-4DA6-817C-CFB74CF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D1A12-9637-43CE-9C44-6A7408B3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23D52E-45D7-46AA-A181-79325224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78F5C-C704-4CB3-9B5C-DECA7C8C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4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1BD248-6DC1-454A-AFBF-E34B82D4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415F5F-BC63-4C60-8EC7-4F32C7EE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3427D-2566-4D78-9B6C-0285EEE2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6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3F523-F058-4942-B984-371AFC15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2AF6B-5926-4185-90F7-A78762D5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E14EA-5B5A-4A7F-9EDE-2FF99D45A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E46FC-7FF8-4A28-88B7-7CC4715B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B4612-A72A-4952-A1A1-BD533C84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8FEB9-5912-4999-9F47-5BB0117B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65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125C9-EC02-4FB0-B0D2-40576681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CD8DF-3A61-43F1-9947-4E3DA2358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B4AE83-70DB-4F39-803F-9A0962D78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A5C83-3BC6-4714-BFF9-36906B74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A4CE9-FFFD-4136-B334-EDFAD9F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F9D6-5082-469E-AB29-9BE5EC2B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626FAA-7462-4855-A3CB-DB02C106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71B0B-8A78-443C-BC52-D78DDD5CB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EA816-1F02-4D38-92D1-64BE89E71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0028-CF5A-4F98-97F0-37F85B766410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FBEF6-7FFB-41EF-877B-02E7A6742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88525-860E-401C-AAF5-7E901AE3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5DAC9-6980-4EEA-9C3D-1A6BD55E7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8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7D06C-DD33-482B-BC99-03A8AAEE1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MORPHOSIS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33FFE-B4DE-4D3C-97EA-764127470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2015182017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신재욱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B74D7D-5F4C-4EC3-A772-FAE91E7B3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51472"/>
              </p:ext>
            </p:extLst>
          </p:nvPr>
        </p:nvGraphicFramePr>
        <p:xfrm>
          <a:off x="1349579" y="5032714"/>
          <a:ext cx="1720792" cy="140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792">
                  <a:extLst>
                    <a:ext uri="{9D8B030D-6E8A-4147-A177-3AD203B41FA5}">
                      <a16:colId xmlns:a16="http://schemas.microsoft.com/office/drawing/2014/main" val="1957432207"/>
                    </a:ext>
                  </a:extLst>
                </a:gridCol>
              </a:tblGrid>
              <a:tr h="424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지도교수서명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815"/>
                  </a:ext>
                </a:extLst>
              </a:tr>
              <a:tr h="9816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2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09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solidFill>
                  <a:schemeClr val="tx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  <a:cs typeface="Noto Sans SemCond Light" panose="020B0402040504020204" pitchFamily="34"/>
              </a:rPr>
              <a:t>깃 허브 사용량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005.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사용량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92B56D-B381-4D70-83AD-740DA2CE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863" y="1690688"/>
            <a:ext cx="7538937" cy="50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0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7D06C-DD33-482B-BC99-03A8AAEE1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데모 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33FFE-B4DE-4D3C-97EA-764127470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2015182017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신재욱</a:t>
            </a:r>
          </a:p>
        </p:txBody>
      </p:sp>
    </p:spTree>
    <p:extLst>
      <p:ext uri="{BB962C8B-B14F-4D97-AF65-F5344CB8AC3E}">
        <p14:creationId xmlns:p14="http://schemas.microsoft.com/office/powerpoint/2010/main" val="409199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dirty="0">
                <a:solidFill>
                  <a:schemeClr val="tx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  <a:cs typeface="Noto Sans SemCond ExtLt" panose="020B0302040504020204" pitchFamily="34"/>
              </a:rPr>
              <a:t>INDEX</a:t>
            </a:r>
            <a:endParaRPr lang="ko-KR" altLang="en-US" sz="8000" dirty="0">
              <a:solidFill>
                <a:schemeClr val="tx2">
                  <a:lumMod val="7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  <a:cs typeface="Noto Sans SemCond ExtLt" panose="020B0302040504020204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3415717" y="1690688"/>
            <a:ext cx="5360565" cy="3700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001.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게임개요</a:t>
            </a:r>
            <a:endParaRPr lang="en-US" altLang="ko-KR" sz="32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002.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작업내용</a:t>
            </a:r>
            <a:endParaRPr lang="en-US" altLang="ko-KR" sz="32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003.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문제점 및 향후 계획</a:t>
            </a:r>
            <a:endParaRPr lang="en-US" altLang="ko-KR" sz="32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004.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일정</a:t>
            </a:r>
            <a:endParaRPr lang="en-US" altLang="ko-KR" sz="32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005. </a:t>
            </a: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깃 허브 사용량</a:t>
            </a:r>
          </a:p>
        </p:txBody>
      </p:sp>
    </p:spTree>
    <p:extLst>
      <p:ext uri="{BB962C8B-B14F-4D97-AF65-F5344CB8AC3E}">
        <p14:creationId xmlns:p14="http://schemas.microsoft.com/office/powerpoint/2010/main" val="164539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solidFill>
                  <a:schemeClr val="tx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  <a:cs typeface="Noto Sans SemCond Light" panose="020B0402040504020204" pitchFamily="34"/>
              </a:rPr>
              <a:t>게임개요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2147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001.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게임개요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800" dirty="0" err="1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스플래툰과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같은 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</a:t>
            </a:r>
            <a:r>
              <a:rPr lang="ko-KR" altLang="en-US" sz="2800" dirty="0" err="1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건슈팅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게임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커스터마이징이 가능한 스킬 시스템으로 차별화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51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solidFill>
                  <a:schemeClr val="tx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  <a:cs typeface="Noto Sans SemCond Light" panose="020B0402040504020204" pitchFamily="34"/>
              </a:rPr>
              <a:t>작업내용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27939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002.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작업내용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800" dirty="0" err="1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구현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(UNITY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와 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3ds Max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를 사용한 레벨 에디터와 </a:t>
            </a:r>
            <a:r>
              <a:rPr lang="ko-KR" altLang="en-US" sz="2800" dirty="0" err="1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익스포터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작성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(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 간의 충돌 처리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공격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사망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97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solidFill>
                  <a:schemeClr val="tx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  <a:cs typeface="Noto Sans SemCond Light" panose="020B0402040504020204" pitchFamily="34"/>
              </a:rPr>
              <a:t>작업내용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002.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작업내용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– </a:t>
            </a:r>
            <a:r>
              <a:rPr lang="ko-KR" altLang="en-US" sz="2800" dirty="0" err="1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pic>
        <p:nvPicPr>
          <p:cNvPr id="5" name="그림 4" descr="파충류, 동물이(가) 표시된 사진&#10;&#10;자동 생성된 설명">
            <a:extLst>
              <a:ext uri="{FF2B5EF4-FFF2-40B4-BE49-F238E27FC236}">
                <a16:creationId xmlns:a16="http://schemas.microsoft.com/office/drawing/2014/main" id="{002DB8CB-3F46-40DA-B303-6873D2128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05" y="2606531"/>
            <a:ext cx="3997038" cy="38219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06094B-7B4C-4A4C-90CE-C12214FDB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395" y="2606531"/>
            <a:ext cx="2189818" cy="38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solidFill>
                  <a:schemeClr val="tx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  <a:cs typeface="Noto Sans SemCond Light" panose="020B0402040504020204" pitchFamily="34"/>
              </a:rPr>
              <a:t>작업내용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002.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작업내용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– 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레벨 에디터 작업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1AC2A7-A5ED-47FE-9E9D-2A13D777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3154885"/>
            <a:ext cx="4976158" cy="33379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53EF24-6B1A-4276-89F7-542D71132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54884"/>
            <a:ext cx="5992067" cy="33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7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solidFill>
                  <a:schemeClr val="tx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  <a:cs typeface="Noto Sans SemCond Light" panose="020B0402040504020204" pitchFamily="34"/>
              </a:rPr>
              <a:t>문제점 및 향후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34402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003.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현재 문제점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서버 프로그램 개발 시도했으나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애니메이션 구현에 너무 오랜 시간이 소요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이전에 구현했던 내용들이 너무 오래되어 다시 작업이 불가피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(UI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나 플레이어 공격 등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)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94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solidFill>
                  <a:schemeClr val="tx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  <a:cs typeface="Noto Sans SemCond Light" panose="020B0402040504020204" pitchFamily="34"/>
              </a:rPr>
              <a:t>문제점 및 향후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34402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003.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향후 계획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애니메이션이 끝났으므로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이제서야 게임 컨텐츠 개발 가능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UI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와 레벨 </a:t>
            </a:r>
            <a:r>
              <a:rPr lang="ko-KR" altLang="en-US" sz="2800" dirty="0" err="1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임포터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복구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컨텐츠 부분 개발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(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점령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라운드 타임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승리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/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패배 등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스킬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시스템 작성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55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4F6EE-13F9-4E93-8B73-0A2AFB6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>
                <a:solidFill>
                  <a:schemeClr val="tx2">
                    <a:lumMod val="7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  <a:cs typeface="Noto Sans SemCond Light" panose="020B0402040504020204" pitchFamily="34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8B5-07BE-469D-9E63-64F1FB51C0BF}"/>
              </a:ext>
            </a:extLst>
          </p:cNvPr>
          <p:cNvSpPr txBox="1"/>
          <p:nvPr/>
        </p:nvSpPr>
        <p:spPr>
          <a:xfrm>
            <a:off x="748018" y="1690688"/>
            <a:ext cx="10695963" cy="150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004.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일정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47EFF1-9C7F-4B6F-B0D5-9189B6C2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82023"/>
              </p:ext>
            </p:extLst>
          </p:nvPr>
        </p:nvGraphicFramePr>
        <p:xfrm>
          <a:off x="838200" y="2571431"/>
          <a:ext cx="10515599" cy="37954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0050">
                  <a:extLst>
                    <a:ext uri="{9D8B030D-6E8A-4147-A177-3AD203B41FA5}">
                      <a16:colId xmlns:a16="http://schemas.microsoft.com/office/drawing/2014/main" val="4158817129"/>
                    </a:ext>
                  </a:extLst>
                </a:gridCol>
                <a:gridCol w="3035183">
                  <a:extLst>
                    <a:ext uri="{9D8B030D-6E8A-4147-A177-3AD203B41FA5}">
                      <a16:colId xmlns:a16="http://schemas.microsoft.com/office/drawing/2014/main" val="175013333"/>
                    </a:ext>
                  </a:extLst>
                </a:gridCol>
                <a:gridCol w="3035183">
                  <a:extLst>
                    <a:ext uri="{9D8B030D-6E8A-4147-A177-3AD203B41FA5}">
                      <a16:colId xmlns:a16="http://schemas.microsoft.com/office/drawing/2014/main" val="4013552623"/>
                    </a:ext>
                  </a:extLst>
                </a:gridCol>
                <a:gridCol w="3035183">
                  <a:extLst>
                    <a:ext uri="{9D8B030D-6E8A-4147-A177-3AD203B41FA5}">
                      <a16:colId xmlns:a16="http://schemas.microsoft.com/office/drawing/2014/main" val="4123288196"/>
                    </a:ext>
                  </a:extLst>
                </a:gridCol>
              </a:tblGrid>
              <a:tr h="5422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6</a:t>
                      </a:r>
                      <a:r>
                        <a:rPr lang="ko-KR" altLang="en-US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7</a:t>
                      </a:r>
                      <a:r>
                        <a:rPr lang="ko-KR" altLang="en-US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8</a:t>
                      </a:r>
                      <a:r>
                        <a:rPr lang="ko-KR" altLang="en-US" dirty="0"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54913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UI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29435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2738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스킬 기반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32713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스킬 컨텐츠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99048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레벨 컨텐츠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770658"/>
                  </a:ext>
                </a:extLst>
              </a:tr>
              <a:tr h="54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THE정고딕140" panose="02020603020101020101" pitchFamily="18" charset="-127"/>
                          <a:ea typeface="THE정고딕140" panose="02020603020101020101" pitchFamily="18" charset="-127"/>
                        </a:rPr>
                        <a:t>사운드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HE정고딕140" panose="02020603020101020101" pitchFamily="18" charset="-127"/>
                        <a:ea typeface="THE정고딕140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43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4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95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THE정고딕110</vt:lpstr>
      <vt:lpstr>THE정고딕120</vt:lpstr>
      <vt:lpstr>THE정고딕140</vt:lpstr>
      <vt:lpstr>맑은 고딕</vt:lpstr>
      <vt:lpstr>Office 테마</vt:lpstr>
      <vt:lpstr>MORPHOSIS</vt:lpstr>
      <vt:lpstr>INDEX</vt:lpstr>
      <vt:lpstr>게임개요</vt:lpstr>
      <vt:lpstr>작업내용</vt:lpstr>
      <vt:lpstr>작업내용</vt:lpstr>
      <vt:lpstr>작업내용</vt:lpstr>
      <vt:lpstr>문제점 및 향후 계획</vt:lpstr>
      <vt:lpstr>문제점 및 향후 계획</vt:lpstr>
      <vt:lpstr>개발일정</vt:lpstr>
      <vt:lpstr>깃 허브 사용량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MORPHOSIS</dc:title>
  <dc:creator>신재욱</dc:creator>
  <cp:lastModifiedBy>신재욱</cp:lastModifiedBy>
  <cp:revision>8</cp:revision>
  <dcterms:created xsi:type="dcterms:W3CDTF">2019-06-03T05:24:13Z</dcterms:created>
  <dcterms:modified xsi:type="dcterms:W3CDTF">2019-06-10T06:50:03Z</dcterms:modified>
</cp:coreProperties>
</file>