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9"/>
    </p:embeddedFont>
    <p:embeddedFont>
      <p:font typeface="THE정고딕120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588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8357-13A1-4A73-8FF3-C0D43200C59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F530D-C282-4133-B8C2-4D8775AB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4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 Morphosis </a:t>
            </a:r>
            <a:r>
              <a:rPr lang="ko-KR" altLang="en-US"/>
              <a:t>발표를 맡은 게임공학과 </a:t>
            </a:r>
            <a:r>
              <a:rPr lang="en-US" altLang="ko-KR"/>
              <a:t>15</a:t>
            </a:r>
            <a:r>
              <a:rPr lang="ko-KR" altLang="en-US"/>
              <a:t>학번 신재욱입니다</a:t>
            </a:r>
            <a:r>
              <a:rPr lang="en-US" altLang="ko-KR"/>
              <a:t>. </a:t>
            </a: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48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Result Scene</a:t>
            </a:r>
            <a:r>
              <a:rPr lang="ko-KR" altLang="en-US"/>
              <a:t>에서는 각 플레이어들의 경기 기록의 요약을 볼 수 있으며 경험치를 얼마나 얻었는지도 알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승리했다면 승리 전용 연출이</a:t>
            </a:r>
            <a:r>
              <a:rPr lang="en-US" altLang="ko-KR"/>
              <a:t>, </a:t>
            </a:r>
            <a:r>
              <a:rPr lang="ko-KR" altLang="en-US"/>
              <a:t>패배했다면 패배 전용 연출이 나오게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뒤로가기를 누르면 다시 </a:t>
            </a:r>
            <a:r>
              <a:rPr lang="en-US" altLang="ko-KR"/>
              <a:t>EnterRoom Scene</a:t>
            </a:r>
            <a:r>
              <a:rPr lang="ko-KR" altLang="en-US"/>
              <a:t>으로 돌아가 게임을 준비할 수 있게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5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이로서 대략적인 게임의 소개는 끝났고 조작법 소개를 드리겠습니다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소개하기</a:t>
            </a:r>
            <a:r>
              <a:rPr lang="en-US" altLang="ko-KR"/>
              <a:t>~~~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19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기술적 요소입니다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다이렉트</a:t>
            </a:r>
            <a:r>
              <a:rPr lang="en-US" altLang="ko-KR"/>
              <a:t>X 12</a:t>
            </a:r>
            <a:r>
              <a:rPr lang="ko-KR" altLang="en-US"/>
              <a:t>를 이용해서 개발을 하고 스키닝 애니메이션을 구현하고</a:t>
            </a:r>
            <a:endParaRPr lang="en-US" altLang="ko-KR"/>
          </a:p>
          <a:p>
            <a:r>
              <a:rPr lang="ko-KR" altLang="en-US"/>
              <a:t>스플래툰과 같은 아트 스타일을 보여주는 것을 목표로 쉐이더 코드 작성할 것입니다</a:t>
            </a:r>
            <a:r>
              <a:rPr lang="en-US" altLang="ko-KR"/>
              <a:t>.</a:t>
            </a:r>
          </a:p>
          <a:p>
            <a:r>
              <a:rPr lang="ko-KR" altLang="en-US"/>
              <a:t>또한 </a:t>
            </a:r>
            <a:r>
              <a:rPr lang="en-US" altLang="ko-KR"/>
              <a:t>IOCP </a:t>
            </a:r>
            <a:r>
              <a:rPr lang="ko-KR" altLang="en-US"/>
              <a:t>모델을 사용하여 렉 없는 서버를 구현하는 것을 목표로 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7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 순서는 다음과 같습니다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연구 목적부터 말씀드리겠습니다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포트나이트나 최근에 새로 업데이트된 배틀그라운드</a:t>
            </a:r>
            <a:r>
              <a:rPr lang="en-US" altLang="ko-KR"/>
              <a:t>, </a:t>
            </a:r>
            <a:r>
              <a:rPr lang="ko-KR" altLang="en-US"/>
              <a:t>옥토 익스펜션을 선보인 스플래툰 </a:t>
            </a:r>
            <a:r>
              <a:rPr lang="en-US" altLang="ko-KR"/>
              <a:t>2</a:t>
            </a:r>
            <a:r>
              <a:rPr lang="ko-KR" altLang="en-US"/>
              <a:t>와 같이 </a:t>
            </a:r>
            <a:r>
              <a:rPr lang="en-US" altLang="ko-KR"/>
              <a:t>TPS </a:t>
            </a:r>
            <a:r>
              <a:rPr lang="ko-KR" altLang="en-US"/>
              <a:t>장르의 게임들이 가장 많은 인기를 끌고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종합설계를 통해 </a:t>
            </a:r>
            <a:r>
              <a:rPr lang="en-US" altLang="ko-KR"/>
              <a:t>TPS </a:t>
            </a:r>
            <a:r>
              <a:rPr lang="ko-KR" altLang="en-US"/>
              <a:t>장르의 게임을 개발해보면 좋은 포트폴리오가 될 것 같고 또한 저도 </a:t>
            </a:r>
            <a:r>
              <a:rPr lang="en-US" altLang="ko-KR"/>
              <a:t>TPS/FPS </a:t>
            </a:r>
            <a:r>
              <a:rPr lang="ko-KR" altLang="en-US"/>
              <a:t>장르의 게임을 많이 좋아하기 때문에 이와 같이 연구 목적을 정하였습니다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9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개발할 게임</a:t>
            </a:r>
            <a:r>
              <a:rPr lang="en-US" altLang="ko-KR"/>
              <a:t>, Morphosis</a:t>
            </a:r>
            <a:r>
              <a:rPr lang="ko-KR" altLang="en-US"/>
              <a:t>에 대해 소개드리겠습니다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간단하게 요약하여 말씀드리면</a:t>
            </a:r>
            <a:endParaRPr lang="en-US" altLang="ko-KR"/>
          </a:p>
          <a:p>
            <a:r>
              <a:rPr lang="en-US" altLang="ko-KR"/>
              <a:t>PC </a:t>
            </a:r>
            <a:r>
              <a:rPr lang="ko-KR" altLang="en-US"/>
              <a:t>플랫폼의 </a:t>
            </a:r>
            <a:r>
              <a:rPr lang="en-US" altLang="ko-KR"/>
              <a:t>3</a:t>
            </a:r>
            <a:r>
              <a:rPr lang="ko-KR" altLang="en-US"/>
              <a:t>인칭 건슈팅 게임이며</a:t>
            </a:r>
            <a:r>
              <a:rPr lang="en-US" altLang="ko-KR"/>
              <a:t>, </a:t>
            </a:r>
            <a:r>
              <a:rPr lang="ko-KR" altLang="en-US"/>
              <a:t>사격 외에 특수 공격이 가능하고 플레이타임은 최대 </a:t>
            </a:r>
            <a:r>
              <a:rPr lang="en-US" altLang="ko-KR"/>
              <a:t>5</a:t>
            </a:r>
            <a:r>
              <a:rPr lang="ko-KR" altLang="en-US"/>
              <a:t>분으로 짧게 기획하였습니다</a:t>
            </a:r>
            <a:r>
              <a:rPr lang="en-US" altLang="ko-KR"/>
              <a:t>.</a:t>
            </a:r>
          </a:p>
          <a:p>
            <a:r>
              <a:rPr lang="en-US" altLang="ko-KR"/>
              <a:t>Morphosis</a:t>
            </a:r>
            <a:r>
              <a:rPr lang="ko-KR" altLang="en-US"/>
              <a:t>의 가장 큰 특징으로는 플레이어가 원하는대로 기술을 조합하여 사용할 수 있다는 점입니다</a:t>
            </a:r>
            <a:r>
              <a:rPr lang="en-US" altLang="ko-KR"/>
              <a:t>.</a:t>
            </a:r>
          </a:p>
          <a:p>
            <a:r>
              <a:rPr lang="ko-KR" altLang="en-US"/>
              <a:t>이에 대해선 다음 슬라이드에서 설명을 이어가겠습니다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Morphosis</a:t>
            </a:r>
            <a:r>
              <a:rPr lang="ko-KR" altLang="en-US"/>
              <a:t>에서 플레이어는 다른 게임들과 비슷하게 레벨에 따라 포인트를 얻고 그것으로 원하는 스킬을 선택하여 잠금해제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그러나 실제 게임에서는 스킬이 아닌 테크닉을 사용하게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이 게임에서 테크닉은 메인이 될 스킬과 서브 역할을 할 스킬들의 조합을 의미하며 </a:t>
            </a:r>
            <a:endParaRPr lang="en-US" altLang="ko-KR"/>
          </a:p>
          <a:p>
            <a:r>
              <a:rPr lang="ko-KR" altLang="en-US"/>
              <a:t>플레이어는 준비실에서 미리 저장해둔 테크닉을 실제 플레이 중에 사용하게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자세한 내용은 뒤에서 설명드리겠습니다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1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Morphosis</a:t>
            </a:r>
            <a:r>
              <a:rPr lang="ko-KR" altLang="en-US"/>
              <a:t>의 전체적인 진행은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Morphosis</a:t>
            </a:r>
            <a:r>
              <a:rPr lang="ko-KR" altLang="en-US"/>
              <a:t>를 실행하면 맨 처음</a:t>
            </a:r>
            <a:r>
              <a:rPr lang="en-US" altLang="ko-KR"/>
              <a:t>, Title Scene</a:t>
            </a:r>
            <a:r>
              <a:rPr lang="ko-KR" altLang="en-US"/>
              <a:t>에서 시작하며</a:t>
            </a:r>
            <a:r>
              <a:rPr lang="en-US" altLang="ko-KR"/>
              <a:t> </a:t>
            </a:r>
            <a:r>
              <a:rPr lang="ko-KR" altLang="en-US"/>
              <a:t>리소스 로딩이 끝나면 자동으로 </a:t>
            </a:r>
            <a:r>
              <a:rPr lang="en-US" altLang="ko-KR"/>
              <a:t>EnterRoom Scene</a:t>
            </a:r>
            <a:r>
              <a:rPr lang="ko-KR" altLang="en-US"/>
              <a:t>에서 시작하게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EnterRoom Scene</a:t>
            </a:r>
            <a:r>
              <a:rPr lang="ko-KR" altLang="en-US"/>
              <a:t>에서는 마치 마을을 돌아다니듯이 플레이어가 직접 </a:t>
            </a:r>
            <a:r>
              <a:rPr lang="en-US" altLang="ko-KR"/>
              <a:t>NPC</a:t>
            </a:r>
            <a:r>
              <a:rPr lang="ko-KR" altLang="en-US"/>
              <a:t>에게 이동하여 스킬을 얻고</a:t>
            </a:r>
            <a:r>
              <a:rPr lang="en-US" altLang="ko-KR"/>
              <a:t>, </a:t>
            </a:r>
            <a:r>
              <a:rPr lang="ko-KR" altLang="en-US"/>
              <a:t>테크닉을 저장하고</a:t>
            </a:r>
            <a:r>
              <a:rPr lang="en-US" altLang="ko-KR"/>
              <a:t>, </a:t>
            </a:r>
            <a:r>
              <a:rPr lang="ko-KR" altLang="en-US"/>
              <a:t>사용할 무기를 고르고</a:t>
            </a:r>
            <a:r>
              <a:rPr lang="en-US" altLang="ko-KR"/>
              <a:t>, Matching Scene</a:t>
            </a:r>
            <a:r>
              <a:rPr lang="ko-KR" altLang="en-US"/>
              <a:t>으로 넘어갈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Matching Scene</a:t>
            </a:r>
            <a:r>
              <a:rPr lang="ko-KR" altLang="en-US"/>
              <a:t>에서는 온라인 매칭을 진행하며</a:t>
            </a:r>
            <a:r>
              <a:rPr lang="en-US" altLang="ko-KR"/>
              <a:t>, </a:t>
            </a:r>
            <a:r>
              <a:rPr lang="ko-KR" altLang="en-US"/>
              <a:t>모든 플레이어가 연결되면 자동으로 </a:t>
            </a:r>
            <a:r>
              <a:rPr lang="en-US" altLang="ko-KR"/>
              <a:t>Play Scene</a:t>
            </a:r>
            <a:r>
              <a:rPr lang="ko-KR" altLang="en-US"/>
              <a:t>으로 넘어가게 됩니다</a:t>
            </a:r>
            <a:r>
              <a:rPr lang="en-US" altLang="ko-KR"/>
              <a:t>.</a:t>
            </a:r>
          </a:p>
          <a:p>
            <a:r>
              <a:rPr lang="en-US" altLang="ko-KR"/>
              <a:t>Play Scene</a:t>
            </a:r>
            <a:r>
              <a:rPr lang="ko-KR" altLang="en-US"/>
              <a:t>은 </a:t>
            </a:r>
            <a:r>
              <a:rPr lang="en-US" altLang="ko-KR"/>
              <a:t>Morphosis</a:t>
            </a:r>
            <a:r>
              <a:rPr lang="ko-KR" altLang="en-US"/>
              <a:t>의 실제 게임을 하는 </a:t>
            </a:r>
            <a:r>
              <a:rPr lang="en-US" altLang="ko-KR"/>
              <a:t>Scene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경기는 최대 </a:t>
            </a:r>
            <a:r>
              <a:rPr lang="en-US" altLang="ko-KR"/>
              <a:t>5</a:t>
            </a:r>
            <a:r>
              <a:rPr lang="ko-KR" altLang="en-US"/>
              <a:t>분간 진행됩니다</a:t>
            </a:r>
            <a:r>
              <a:rPr lang="en-US" altLang="ko-KR"/>
              <a:t>.</a:t>
            </a:r>
          </a:p>
          <a:p>
            <a:r>
              <a:rPr lang="ko-KR" altLang="en-US"/>
              <a:t>경기가 끝나면 자동으로 </a:t>
            </a:r>
            <a:r>
              <a:rPr lang="en-US" altLang="ko-KR"/>
              <a:t>Result Scene</a:t>
            </a:r>
            <a:r>
              <a:rPr lang="ko-KR" altLang="en-US"/>
              <a:t>으로 넘어가게 되며 자신의 플레이 기록의 요약을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Scene</a:t>
            </a:r>
            <a:r>
              <a:rPr lang="ko-KR" altLang="en-US"/>
              <a:t>에 대해서 자세하게 설명드리겠습니다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1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EnterRoom Scene</a:t>
            </a:r>
            <a:r>
              <a:rPr lang="ko-KR" altLang="en-US"/>
              <a:t>은 플레이어가 직접 움직이면서 </a:t>
            </a:r>
            <a:r>
              <a:rPr lang="en-US" altLang="ko-KR"/>
              <a:t>NPC</a:t>
            </a:r>
            <a:r>
              <a:rPr lang="ko-KR" altLang="en-US"/>
              <a:t>와 상호작용하는 </a:t>
            </a:r>
            <a:r>
              <a:rPr lang="en-US" altLang="ko-KR"/>
              <a:t>Scene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플레이어는 이 게임의 가장 핵심적인 부분인 사용할 스킬 선택 및 테크닉 저장을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플레이어는 자신이 쓰고 싶은 스킬을 </a:t>
            </a:r>
            <a:r>
              <a:rPr lang="en-US" altLang="ko-KR"/>
              <a:t>MorphingCost</a:t>
            </a:r>
            <a:r>
              <a:rPr lang="ko-KR" altLang="en-US"/>
              <a:t>를 사용하여 얻을 수 있으며</a:t>
            </a:r>
            <a:r>
              <a:rPr lang="en-US" altLang="ko-KR"/>
              <a:t>, </a:t>
            </a:r>
            <a:r>
              <a:rPr lang="ko-KR" altLang="en-US"/>
              <a:t>해당 스킬을 포기하면 다시 </a:t>
            </a:r>
            <a:r>
              <a:rPr lang="en-US" altLang="ko-KR"/>
              <a:t>Cost</a:t>
            </a:r>
            <a:r>
              <a:rPr lang="ko-KR" altLang="en-US"/>
              <a:t>를 반환받습니다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플레이어는 게임을 진행하면서 경험치를 얻어 레벨 업을 하고 레벨에 따라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MorphingCost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높아집니다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/>
          </a:p>
          <a:p>
            <a:r>
              <a:rPr lang="ko-KR" altLang="en-US"/>
              <a:t>이렇게 얻은 스킬은 패시브와 액티브로 나누어집니다</a:t>
            </a:r>
            <a:r>
              <a:rPr lang="en-US" altLang="ko-KR"/>
              <a:t>. </a:t>
            </a:r>
            <a:r>
              <a:rPr lang="ko-KR" altLang="en-US"/>
              <a:t>패시브는 얻기만 해도 플레이어 캐릭터에게 효과를 주며</a:t>
            </a:r>
            <a:r>
              <a:rPr lang="en-US" altLang="ko-KR"/>
              <a:t>, </a:t>
            </a:r>
            <a:r>
              <a:rPr lang="ko-KR" altLang="en-US"/>
              <a:t>테크닉의 서브 슬롯에 넣어 메인 슬롯의 스킬을 강화할 수도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액티브는 오로지 테크닉의 메인 슬롯에만 넣을 수 있으며 실제로 특수 공격을 사용할 때 메인 효과가 되는 스킬들입니다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플레이어는 제한된 </a:t>
            </a:r>
            <a:r>
              <a:rPr lang="en-US" altLang="ko-KR"/>
              <a:t>Cost</a:t>
            </a:r>
            <a:r>
              <a:rPr lang="ko-KR" altLang="en-US"/>
              <a:t>로 자신이 어떻게 플레이할 지에 따라 스킬을 고르고 테크닉을 만들어야 합니다</a:t>
            </a:r>
            <a:r>
              <a:rPr lang="en-US" altLang="ko-KR"/>
              <a:t>.</a:t>
            </a:r>
          </a:p>
          <a:p>
            <a:r>
              <a:rPr lang="ko-KR" altLang="en-US"/>
              <a:t>자신이 치우쳐진 성향에 따라 </a:t>
            </a:r>
            <a:r>
              <a:rPr lang="en-US" altLang="ko-KR"/>
              <a:t>Offensive, Deffensive, Supportive Player</a:t>
            </a:r>
            <a:r>
              <a:rPr lang="ko-KR" altLang="en-US"/>
              <a:t>로 정해지고 스킬 트리의 가운데 아이콘이 정해지게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준비를 마쳤다면 플레이어는 </a:t>
            </a:r>
            <a:r>
              <a:rPr lang="en-US" altLang="ko-KR"/>
              <a:t>Matching</a:t>
            </a:r>
            <a:r>
              <a:rPr lang="ko-KR" altLang="en-US"/>
              <a:t>을 시작할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Matching Scene</a:t>
            </a:r>
            <a:r>
              <a:rPr lang="ko-KR" altLang="en-US"/>
              <a:t>에서는 플레이어들이 온라인으로 연결될 수 있도록 서버에서 방을 생성하고 그 방에 플레이어들을 연결시켜줍니다</a:t>
            </a:r>
            <a:r>
              <a:rPr lang="en-US" altLang="ko-KR"/>
              <a:t>.</a:t>
            </a:r>
          </a:p>
          <a:p>
            <a:r>
              <a:rPr lang="ko-KR" altLang="en-US"/>
              <a:t>여기에선 진행할 레벨의 이름과 각 플레이어들의 이름</a:t>
            </a:r>
            <a:r>
              <a:rPr lang="en-US" altLang="ko-KR"/>
              <a:t>, </a:t>
            </a:r>
            <a:r>
              <a:rPr lang="ko-KR" altLang="en-US"/>
              <a:t>캐릭터 아이콘</a:t>
            </a:r>
            <a:r>
              <a:rPr lang="en-US" altLang="ko-KR"/>
              <a:t>, </a:t>
            </a:r>
            <a:r>
              <a:rPr lang="ko-KR" altLang="en-US"/>
              <a:t>스킬 선택으로 정해진 성향 아이콘</a:t>
            </a:r>
            <a:r>
              <a:rPr lang="en-US" altLang="ko-KR"/>
              <a:t>, </a:t>
            </a:r>
            <a:r>
              <a:rPr lang="ko-KR" altLang="en-US"/>
              <a:t>레벨</a:t>
            </a:r>
            <a:r>
              <a:rPr lang="en-US" altLang="ko-KR"/>
              <a:t>, </a:t>
            </a:r>
            <a:r>
              <a:rPr lang="ko-KR" altLang="en-US"/>
              <a:t>로딩 진행도 등을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모든 플레이어가 준비를 마쳤다면 자동으로 </a:t>
            </a:r>
            <a:r>
              <a:rPr lang="en-US" altLang="ko-KR"/>
              <a:t>Play Scene</a:t>
            </a:r>
            <a:r>
              <a:rPr lang="ko-KR" altLang="en-US"/>
              <a:t>으로 넘어가게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8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Play Scene</a:t>
            </a:r>
            <a:r>
              <a:rPr lang="ko-KR" altLang="en-US"/>
              <a:t>은 </a:t>
            </a:r>
            <a:r>
              <a:rPr lang="en-US" altLang="ko-KR"/>
              <a:t>Morphosis</a:t>
            </a:r>
            <a:r>
              <a:rPr lang="ko-KR" altLang="en-US"/>
              <a:t>의 실제 게임 플레이가 진행되는 </a:t>
            </a:r>
            <a:r>
              <a:rPr lang="en-US" altLang="ko-KR"/>
              <a:t>Scene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여기에서 플레이어들은 </a:t>
            </a:r>
            <a:r>
              <a:rPr lang="en-US" altLang="ko-KR"/>
              <a:t>4</a:t>
            </a:r>
            <a:r>
              <a:rPr lang="ko-KR" altLang="en-US"/>
              <a:t>명이서 한 팀을 이뤄 상대팀과 교전하고 목표 지역을 점령하여 일정 시간동안 그 상태를 유지하면 승리하게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화면 중앙에는 조준점 </a:t>
            </a:r>
            <a:r>
              <a:rPr lang="en-US" altLang="ko-KR"/>
              <a:t>UI</a:t>
            </a:r>
            <a:r>
              <a:rPr lang="ko-KR" altLang="en-US"/>
              <a:t>가 있고 플레이어 캐릭터의 옆에는 테크닉 리스트</a:t>
            </a:r>
            <a:r>
              <a:rPr lang="en-US" altLang="ko-KR"/>
              <a:t>, </a:t>
            </a:r>
            <a:r>
              <a:rPr lang="ko-KR" altLang="en-US"/>
              <a:t>현재 체력 등을 보여주는 플로팅 </a:t>
            </a:r>
            <a:r>
              <a:rPr lang="en-US" altLang="ko-KR"/>
              <a:t>UI</a:t>
            </a:r>
            <a:r>
              <a:rPr lang="ko-KR" altLang="en-US"/>
              <a:t>가 있으며 화면 상단에는 현재 경기의 남은 시간과 얼마나 더 목표 지역을 점거해야 하는지 나타내는 승리 프로그래스바가 있습니다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각 플레이어들의 머리 위에는 스킬 성향 아이콘과 이름이 보여지며</a:t>
            </a:r>
            <a:r>
              <a:rPr lang="en-US" altLang="ko-KR"/>
              <a:t>, </a:t>
            </a:r>
            <a:r>
              <a:rPr lang="ko-KR" altLang="en-US"/>
              <a:t>플레이어가 현재 목표 지역을 점령하는 중이면 점령이 얼마만큼 진행되었는지 보여지는 </a:t>
            </a:r>
            <a:r>
              <a:rPr lang="en-US" altLang="ko-KR"/>
              <a:t>UI </a:t>
            </a:r>
            <a:r>
              <a:rPr lang="ko-KR" altLang="en-US"/>
              <a:t>또한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플레이어의 팀이 일정 시간동안 점령을 유지하여 승리하거나 또는 패배하여 경기가 끝나게 되면 자동으로 </a:t>
            </a:r>
            <a:r>
              <a:rPr lang="en-US" altLang="ko-KR"/>
              <a:t>Result Scene</a:t>
            </a:r>
            <a:r>
              <a:rPr lang="ko-KR" altLang="en-US"/>
              <a:t>으로 넘어가게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F530D-C282-4133-B8C2-4D8775AB29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D5C4-489D-4F54-B48C-78D1CE5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1FFBB-A7E1-46F2-8027-0AC6D8CE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7CAD-2267-4D4A-AE35-5BF74DAB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2E2EE-F4B1-4E2E-9BEB-728AB83A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655E9-B01E-4930-A643-8AD6FCC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FB64-0290-4B59-A2E3-665EBB7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11A12-3F38-4219-8688-FAAFEDFD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334A-5AB8-427C-869E-ABD3916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632-F2B1-4D83-B851-C75E869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6F9B-F9A0-4FEB-9C8C-5D5FB35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5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EC0E1-1690-45F4-95E4-C0D8209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2209-25C4-449D-AD15-6B431E41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2225-FC09-4A4F-90E3-8FFDF2F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B1A1-8E75-4524-90A0-7034F57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C061E-47B8-456C-8C6E-366085F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DAA68-6C96-4D5D-BEF7-64F5A3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B3206-8CC9-4E00-898F-71E687CF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EF9F-A5E3-42EA-9D78-95B5A3ED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28AB-B60E-4359-A6FA-4E83029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74BF-7615-4273-B034-D080267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8F44-D0FA-4622-8DC4-1D4C39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51BD5-93B3-4ABA-BFD3-FE8D0C90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7CAF-F719-4A76-978F-D2A8092A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E244-4B60-4B64-BD8E-8383B96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EAE5-3393-40BA-9CA8-D24882D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755-F32E-433A-BC2F-3968A36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AA36-188A-4F63-8DCF-D35094A2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B8396-8570-4C71-83A3-851725BD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6D640-72AD-4AA4-AB1B-5E2840E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75A47-284C-4D9A-817B-A2511823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B3A9-15D9-4B5A-BF62-E0C1290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7B0E-AE96-4BE5-9E25-28530563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C1435-DC0F-48E7-BA85-954F7B64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1BB7F-095F-4761-8948-004EC679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911E6-690C-4DBD-8A88-2A21DB45B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B2566-6856-40F7-B076-36990421A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ECE60-9CCB-4357-B87A-BE11164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509FA-E9A2-435D-B432-8B1B7D7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F1AB2-2290-4391-87C1-1BBE43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6443-F56C-4DA6-9B2D-CDD5363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40472-B5CC-477B-AB6C-93CC5D8B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A9574-6638-4D68-B398-88C290EB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0AB8B-F487-4599-AE89-E37CA546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0BEC4-85E2-43C9-A062-FD96A6D7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E9CB4-D5E7-4C59-8651-FED51EF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9A722-137D-48E5-9F01-2DC9E051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4405-2571-4B95-AD45-B7EFC1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DE4B3-D1AF-44FE-BA34-7D18B2FF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C7909-FC28-4A10-98AE-FC43058B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0526-B8E1-4EDD-80CC-4ED9314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2FCE-896B-4A6A-ACEC-E358F8B8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C86F-6CC2-41CA-9DD2-97A461E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1F84-A9DF-4188-9F07-81563A2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B6B2A-DAD5-43CA-9FAA-405AE3354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F462B-8315-42B3-B2C0-90EA0C54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2E51E-D631-4428-866D-E00CA90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EA6AF-CA28-4E74-A97D-F0F3E940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98C1-9A2F-4237-8477-57B870E3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839E9-2550-487B-B365-76E2116A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08E2-89FE-4EC9-99E1-E5D16FDD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8BC2A-9F72-4189-B3AB-ADA93966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AC96-935B-4E44-B802-D3F5F40D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7D6CC-DE04-4B09-B2E8-AE0BF6A1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89790-FE43-4149-9CF4-801017502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6E17BE8-2321-4F86-BCB2-6AFCCAFA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Result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78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D7EFB3-490C-44CD-88BF-CB8D3435B9C7}"/>
              </a:ext>
            </a:extLst>
          </p:cNvPr>
          <p:cNvSpPr/>
          <p:nvPr/>
        </p:nvSpPr>
        <p:spPr>
          <a:xfrm>
            <a:off x="5093756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9D1DBF-9C5A-481B-8DC5-43A8DA310BC7}"/>
              </a:ext>
            </a:extLst>
          </p:cNvPr>
          <p:cNvSpPr/>
          <p:nvPr/>
        </p:nvSpPr>
        <p:spPr>
          <a:xfrm>
            <a:off x="5802334" y="3669626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57ECA4-BC20-4628-BBD6-5F3B9A9BE6DD}"/>
              </a:ext>
            </a:extLst>
          </p:cNvPr>
          <p:cNvSpPr/>
          <p:nvPr/>
        </p:nvSpPr>
        <p:spPr>
          <a:xfrm>
            <a:off x="6512354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0E7835-7585-46A4-89EB-134B151FF603}"/>
              </a:ext>
            </a:extLst>
          </p:cNvPr>
          <p:cNvSpPr/>
          <p:nvPr/>
        </p:nvSpPr>
        <p:spPr>
          <a:xfrm>
            <a:off x="7224538" y="3670804"/>
            <a:ext cx="534595" cy="504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D395D0-1FD1-4385-B6BE-32FF8953817A}"/>
              </a:ext>
            </a:extLst>
          </p:cNvPr>
          <p:cNvSpPr/>
          <p:nvPr/>
        </p:nvSpPr>
        <p:spPr>
          <a:xfrm>
            <a:off x="7039461" y="3005539"/>
            <a:ext cx="534595" cy="504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536E9-7E1B-42A0-ADFD-627E7428E9D7}"/>
              </a:ext>
            </a:extLst>
          </p:cNvPr>
          <p:cNvSpPr/>
          <p:nvPr/>
        </p:nvSpPr>
        <p:spPr>
          <a:xfrm>
            <a:off x="5612218" y="3005540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93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조작법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3781805" cy="4081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캐릭터 이동 및 점프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W, A, S, D, SPACE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공격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좌클릭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테크닉 사용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Q, E,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우클릭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R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NPC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36C5CB-9CA4-4AD9-9323-5735080C7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770714"/>
            <a:ext cx="1048559" cy="10485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6BD2DC-6764-43C1-8194-1BE883B7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3431784"/>
            <a:ext cx="1048559" cy="1048559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D022D1F5-E6CA-40E2-B479-3F679BF0B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51" y="4511754"/>
            <a:ext cx="5258811" cy="105176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C19E673-6A8E-4E23-8534-0894FFEFE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1" y="2130157"/>
            <a:ext cx="3075346" cy="30753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6F5629F-62BC-460B-A523-4B66F68B7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08" y="2770713"/>
            <a:ext cx="1048559" cy="10485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70B3BBC-5DA7-49E4-8525-0203C8253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38" y="3431784"/>
            <a:ext cx="1048559" cy="10485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3B978CC-DEEB-4027-A0BF-466F8B20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8" y="2770714"/>
            <a:ext cx="1048559" cy="10485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6DE312D-9484-41F0-8EA0-87C09118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8" y="3431784"/>
            <a:ext cx="1048559" cy="10485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D91B6FA-8BA4-4A5B-B0E9-85E37E6C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7" y="2770714"/>
            <a:ext cx="1048559" cy="10485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83E1A82-E21E-4609-A1C0-60A23D79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7" y="3431784"/>
            <a:ext cx="1048559" cy="1048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8FCB0-6A2C-4586-AA39-1E7706406F6D}"/>
              </a:ext>
            </a:extLst>
          </p:cNvPr>
          <p:cNvSpPr txBox="1"/>
          <p:nvPr/>
        </p:nvSpPr>
        <p:spPr>
          <a:xfrm>
            <a:off x="4884825" y="30310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Q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281AF-C727-4688-93C7-14614C9A77E4}"/>
              </a:ext>
            </a:extLst>
          </p:cNvPr>
          <p:cNvSpPr txBox="1"/>
          <p:nvPr/>
        </p:nvSpPr>
        <p:spPr>
          <a:xfrm>
            <a:off x="5612218" y="303104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4327D-478D-4C96-9194-06C656BB61AA}"/>
              </a:ext>
            </a:extLst>
          </p:cNvPr>
          <p:cNvSpPr txBox="1"/>
          <p:nvPr/>
        </p:nvSpPr>
        <p:spPr>
          <a:xfrm>
            <a:off x="6333443" y="30300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E6F64-8A3B-418A-858F-D1F30BB1C8F5}"/>
              </a:ext>
            </a:extLst>
          </p:cNvPr>
          <p:cNvSpPr txBox="1"/>
          <p:nvPr/>
        </p:nvSpPr>
        <p:spPr>
          <a:xfrm>
            <a:off x="7055663" y="3030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CC6E6-470B-456E-BF83-58471EAC6A43}"/>
              </a:ext>
            </a:extLst>
          </p:cNvPr>
          <p:cNvSpPr txBox="1"/>
          <p:nvPr/>
        </p:nvSpPr>
        <p:spPr>
          <a:xfrm>
            <a:off x="5063261" y="36887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24D72-D818-424D-A775-B1506463A8C9}"/>
              </a:ext>
            </a:extLst>
          </p:cNvPr>
          <p:cNvSpPr txBox="1"/>
          <p:nvPr/>
        </p:nvSpPr>
        <p:spPr>
          <a:xfrm>
            <a:off x="5790654" y="36887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10D52-FD3F-40E6-812F-D0F8B7023ADB}"/>
              </a:ext>
            </a:extLst>
          </p:cNvPr>
          <p:cNvSpPr txBox="1"/>
          <p:nvPr/>
        </p:nvSpPr>
        <p:spPr>
          <a:xfrm>
            <a:off x="6511879" y="36877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FBBD-4EB9-467E-AD94-EC5814A4D6CF}"/>
              </a:ext>
            </a:extLst>
          </p:cNvPr>
          <p:cNvSpPr txBox="1"/>
          <p:nvPr/>
        </p:nvSpPr>
        <p:spPr>
          <a:xfrm>
            <a:off x="7234099" y="36877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67D2AD-A5B5-43DC-A103-CC404721A433}"/>
              </a:ext>
            </a:extLst>
          </p:cNvPr>
          <p:cNvSpPr txBox="1"/>
          <p:nvPr/>
        </p:nvSpPr>
        <p:spPr>
          <a:xfrm>
            <a:off x="6510940" y="4836424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SPACE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7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9874819" cy="4044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게임 기본요소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사용하여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 애니메이션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비주얼 부분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Splatoon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유사한 아트 스타일 구현을 목표로 쉐이더 코드 작성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IOCP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모델을 사용한 렉 없는 서버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87430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120271" cy="448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 및 클라이언트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PC Win 10 OS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에서 작업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에셋 제작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Photochop CC, 3D BodyPaint, Zbrush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버전 관리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64325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608994" cy="182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중점 연구분야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렌더링 파이프라인 개발과 그래픽 에셋 제작을 병행하여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텍스처맵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 코드를 작성하고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목표로 하는 그래픽 스타일로 모델과 씬을 표현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648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004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6A684BB-4DD1-4384-80DC-574D97E3B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643538"/>
              </p:ext>
            </p:extLst>
          </p:nvPr>
        </p:nvGraphicFramePr>
        <p:xfrm>
          <a:off x="1038225" y="19018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3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4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5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6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7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005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421F4-28A2-405D-980B-5CFD3533DED1}"/>
              </a:ext>
            </a:extLst>
          </p:cNvPr>
          <p:cNvSpPr txBox="1"/>
          <p:nvPr/>
        </p:nvSpPr>
        <p:spPr>
          <a:xfrm>
            <a:off x="4305285" y="2925080"/>
            <a:ext cx="3581430" cy="100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감사합니다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4376B-2D6F-4B5E-B466-F5555C32DC9D}"/>
              </a:ext>
            </a:extLst>
          </p:cNvPr>
          <p:cNvSpPr txBox="1"/>
          <p:nvPr/>
        </p:nvSpPr>
        <p:spPr>
          <a:xfrm>
            <a:off x="9608432" y="557749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자료 출처 본인 제작</a:t>
            </a:r>
          </a:p>
        </p:txBody>
      </p:sp>
    </p:spTree>
    <p:extLst>
      <p:ext uri="{BB962C8B-B14F-4D97-AF65-F5344CB8AC3E}">
        <p14:creationId xmlns:p14="http://schemas.microsoft.com/office/powerpoint/2010/main" val="24663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7C86B-BAD9-437D-996E-CCBC727C3414}"/>
              </a:ext>
            </a:extLst>
          </p:cNvPr>
          <p:cNvSpPr/>
          <p:nvPr/>
        </p:nvSpPr>
        <p:spPr>
          <a:xfrm>
            <a:off x="3543300" y="0"/>
            <a:ext cx="8648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13211-B2F4-4220-9ADD-B1399C05F390}"/>
              </a:ext>
            </a:extLst>
          </p:cNvPr>
          <p:cNvSpPr txBox="1"/>
          <p:nvPr/>
        </p:nvSpPr>
        <p:spPr>
          <a:xfrm>
            <a:off x="3835400" y="782410"/>
            <a:ext cx="3175869" cy="5117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001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연구목적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002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간단 소개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이 게임만의 특징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진행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조작법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003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중점 연구 분야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004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005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질의 응답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7727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535641" cy="2272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현재 큰 인기를 끌고 있으며 또한 짧은 시간 내에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결과를 볼 수 있는 게임을 선호하는 유저들도 많아지고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따라서 짧은 시간 내에 반복해서 즐길 수 있는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경험을 갖는 것을 목적으로 한다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35211" y="10502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001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34861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간단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3158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건슈팅 게임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사격 외에 특수 공격 가능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플레이타임 최대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20702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8D08310-5E13-4AEB-B704-4949EACB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49907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전체적인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475084" cy="49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20F0D2-FFB9-4860-87A4-93BA5E2E0724}"/>
              </a:ext>
            </a:extLst>
          </p:cNvPr>
          <p:cNvCxnSpPr>
            <a:cxnSpLocks/>
          </p:cNvCxnSpPr>
          <p:nvPr/>
        </p:nvCxnSpPr>
        <p:spPr>
          <a:xfrm flipV="1">
            <a:off x="9470143" y="3179114"/>
            <a:ext cx="336550" cy="1"/>
          </a:xfrm>
          <a:prstGeom prst="straightConnector1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668A8D-0996-428B-836B-075B08ED3E22}"/>
              </a:ext>
            </a:extLst>
          </p:cNvPr>
          <p:cNvSpPr/>
          <p:nvPr/>
        </p:nvSpPr>
        <p:spPr>
          <a:xfrm>
            <a:off x="1894591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시작화면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5E73C2-F91F-459F-A868-11D2B6E89986}"/>
              </a:ext>
            </a:extLst>
          </p:cNvPr>
          <p:cNvSpPr/>
          <p:nvPr/>
        </p:nvSpPr>
        <p:spPr>
          <a:xfrm>
            <a:off x="1893002" y="2604247"/>
            <a:ext cx="1425576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Title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8FF41E-8F30-4EFA-A5C3-7F254E22157A}"/>
              </a:ext>
            </a:extLst>
          </p:cNvPr>
          <p:cNvSpPr/>
          <p:nvPr/>
        </p:nvSpPr>
        <p:spPr>
          <a:xfrm>
            <a:off x="3793243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준비실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8013B3-EB25-44D6-954A-E8767FDEE0B3}"/>
              </a:ext>
            </a:extLst>
          </p:cNvPr>
          <p:cNvSpPr/>
          <p:nvPr/>
        </p:nvSpPr>
        <p:spPr>
          <a:xfrm>
            <a:off x="3786887" y="2616543"/>
            <a:ext cx="1428752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03F57-4789-4BD4-B7C6-42A984B30044}"/>
              </a:ext>
            </a:extLst>
          </p:cNvPr>
          <p:cNvSpPr/>
          <p:nvPr/>
        </p:nvSpPr>
        <p:spPr>
          <a:xfrm>
            <a:off x="5691895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온라인 매칭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92374-C72B-4E31-9860-DFF63166D373}"/>
              </a:ext>
            </a:extLst>
          </p:cNvPr>
          <p:cNvSpPr/>
          <p:nvPr/>
        </p:nvSpPr>
        <p:spPr>
          <a:xfrm>
            <a:off x="5696658" y="2616543"/>
            <a:ext cx="1417631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489D44-18E5-49A2-8D47-0970923ADD93}"/>
              </a:ext>
            </a:extLst>
          </p:cNvPr>
          <p:cNvSpPr/>
          <p:nvPr/>
        </p:nvSpPr>
        <p:spPr>
          <a:xfrm>
            <a:off x="7590546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실제 플레이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E9F38-3622-4ACA-8670-317A4D7D75D9}"/>
              </a:ext>
            </a:extLst>
          </p:cNvPr>
          <p:cNvSpPr/>
          <p:nvPr/>
        </p:nvSpPr>
        <p:spPr>
          <a:xfrm>
            <a:off x="7590545" y="2604248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D3A790-F857-4F5C-AEF3-489D972E452F}"/>
              </a:ext>
            </a:extLst>
          </p:cNvPr>
          <p:cNvSpPr/>
          <p:nvPr/>
        </p:nvSpPr>
        <p:spPr>
          <a:xfrm>
            <a:off x="9489198" y="2618191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결과 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06CDC4-3E97-4E77-BB57-03FE88BDF28F}"/>
              </a:ext>
            </a:extLst>
          </p:cNvPr>
          <p:cNvSpPr/>
          <p:nvPr/>
        </p:nvSpPr>
        <p:spPr>
          <a:xfrm>
            <a:off x="9489197" y="2618189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Result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46890-68D9-4D16-B999-E4DA79D3F1DF}"/>
              </a:ext>
            </a:extLst>
          </p:cNvPr>
          <p:cNvSpPr txBox="1"/>
          <p:nvPr/>
        </p:nvSpPr>
        <p:spPr>
          <a:xfrm>
            <a:off x="3344188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DFD8-AFD4-4D3C-879C-52DB4FF4FE25}"/>
              </a:ext>
            </a:extLst>
          </p:cNvPr>
          <p:cNvSpPr txBox="1"/>
          <p:nvPr/>
        </p:nvSpPr>
        <p:spPr>
          <a:xfrm>
            <a:off x="5266870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0BB0C-352B-49B5-8F1A-2B605B8331E7}"/>
              </a:ext>
            </a:extLst>
          </p:cNvPr>
          <p:cNvSpPr txBox="1"/>
          <p:nvPr/>
        </p:nvSpPr>
        <p:spPr>
          <a:xfrm>
            <a:off x="7144669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5E2C0-7D45-4BA8-90A4-41AC3919D4DF}"/>
              </a:ext>
            </a:extLst>
          </p:cNvPr>
          <p:cNvSpPr txBox="1"/>
          <p:nvPr/>
        </p:nvSpPr>
        <p:spPr>
          <a:xfrm>
            <a:off x="9040642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9944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952CA9-7FC4-4D8B-BD12-FD3327306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EnterRoom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0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E9C63F-06C1-4AD2-AAC2-9501E23F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60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Matching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12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364D770C-6A57-4487-B52D-46E1BE43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Play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55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961</Words>
  <Application>Microsoft Office PowerPoint</Application>
  <PresentationFormat>와이드스크린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THE정고딕120</vt:lpstr>
      <vt:lpstr>Wingdings</vt:lpstr>
      <vt:lpstr>THE정고딕110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20</cp:revision>
  <dcterms:created xsi:type="dcterms:W3CDTF">2018-12-25T23:46:14Z</dcterms:created>
  <dcterms:modified xsi:type="dcterms:W3CDTF">2018-12-26T03:52:49Z</dcterms:modified>
</cp:coreProperties>
</file>