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6941" autoAdjust="0"/>
  </p:normalViewPr>
  <p:slideViewPr>
    <p:cSldViewPr snapToGrid="0">
      <p:cViewPr>
        <p:scale>
          <a:sx n="150" d="100"/>
          <a:sy n="150" d="100"/>
        </p:scale>
        <p:origin x="108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812C-DC74-4926-B257-E8B8B1303800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F4C9-F9D1-4143-AD88-A5E64A705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알고있는대로 정리하기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루트시그니처를 만든다</a:t>
            </a:r>
            <a:r>
              <a:rPr lang="en-US" altLang="ko-KR"/>
              <a:t>.</a:t>
            </a:r>
          </a:p>
          <a:p>
            <a:r>
              <a:rPr lang="ko-KR" altLang="en-US"/>
              <a:t>여기에선 루트 파라미터 몇 번이 </a:t>
            </a:r>
            <a:r>
              <a:rPr lang="en-US" altLang="ko-KR"/>
              <a:t>hlsl</a:t>
            </a:r>
            <a:r>
              <a:rPr lang="ko-KR" altLang="en-US"/>
              <a:t>의 버퍼와 연결되는지 서술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PSO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</a:p>
          <a:p>
            <a:r>
              <a:rPr lang="en-US" altLang="ko-KR"/>
              <a:t>PSO</a:t>
            </a:r>
            <a:r>
              <a:rPr lang="ko-KR" altLang="en-US"/>
              <a:t>는 쉐이더에 어떤 내용을 전해줄 것인지</a:t>
            </a:r>
            <a:r>
              <a:rPr lang="en-US" altLang="ko-KR"/>
              <a:t>, </a:t>
            </a:r>
            <a:r>
              <a:rPr lang="ko-KR" altLang="en-US"/>
              <a:t>어떤 쉐이더 함수와 연결할 것인지 등 렌더링 파이프라인에 대한 내용을 담고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Scene</a:t>
            </a:r>
            <a:r>
              <a:rPr lang="ko-KR" altLang="en-US"/>
              <a:t>에서는 서술자 힙을 만들고 상수버퍼도 만들고 상수버퍼 매핑도 해주고 상수버퍼에 각 오브젝트들이 접근할 수 있게</a:t>
            </a:r>
            <a:endParaRPr lang="en-US" altLang="ko-KR"/>
          </a:p>
          <a:p>
            <a:r>
              <a:rPr lang="ko-KR" altLang="en-US"/>
              <a:t>상수버퍼 서술자도 만들어주고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서술자 힙을 생성하면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GetGPUDescriptorHandleForHeapStart()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등을 통해서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m_d3dCbvGPUDescriptorStartHandle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얻을 수 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m_d3dCbvGPUDescriptorStartHandle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가지고 각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별로 상수버퍼 서술자를 만들어 준다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이거 할 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d3dCBVDesc.BufferLocation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사용함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뭔가를 주는게 아니라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상수버퍼 서술자 핸들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만들고 걔한테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m_d3dCbvCPUDescriptorStartHandle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주소를 준 뒤에 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d3dCBVDesc.BufferLocation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사용해서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pd3dDevice-&gt;CreateConstantBufferView()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함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행위에 무슨 의미가 있지 교수님께 여쭤보자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d3dCBVDesc.BufferLocation = d3dGpuVirtualAddress + (ncbElementBytes * j);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버퍼의 내용은 어디에 쓰는가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그것은 상수버퍼를 만들고 매핑을 한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m_pcbMappedGameObjects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통해서 한다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상수버퍼를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ID3D12Resource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만들어주고 걔를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m_pcbMappedGameObjects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매핑해주는데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만들어준 애는 위에서 주소 만들어줄 때 씀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m_pcbMappedGameObjects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사용해서 접근함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상수버퍼에 올라온 내용을 바탕으로 쉐이더에선 렌더링을 시작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2F4C9-F9D1-4143-AD88-A5E64A705E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0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2F4C9-F9D1-4143-AD88-A5E64A705E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2F4C9-F9D1-4143-AD88-A5E64A705E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4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19C2-5E2D-4E5F-AE39-CF9D4455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D2AF7-A0DD-4CEA-8014-B0DBC5DD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1BBBC-E598-494B-9F89-9E0F4174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2C78B-6AAD-4437-9638-8ED9A87B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D1766-0871-417E-B1E4-2F231F6C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C2314-DAEA-42EC-8B5C-AE1BB0D2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580DB-1CCB-4AB7-BD50-94179F90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934B7-93C8-457B-920D-67DE5D5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787AF-032F-404E-8C37-BC3A6EF1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EAD0-768C-4EBE-AFCC-1BD893E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B204D-6FAE-461D-AC5E-226768A73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7F0FB-6D6F-43E5-BF95-87B0B1F7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AF173-37D8-48DD-9722-0BEAA5DE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ECE56-1BD6-4C64-B37C-4CF191A2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30CE4-20AE-4AB7-BF33-C42F56F7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DFF1-47E9-42BC-B87C-2F8F1999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7FEF2-5843-4CA7-BD5C-13DB2372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C090E-EA60-404E-92FD-5A8DA771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AB1A2-29D3-4805-B378-3223C50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7639-E981-4B66-B50E-640E89A6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7607-E2C5-461D-9526-63754F4B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7EA47-1369-457D-B923-FD3E9130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3A440-15DB-46DF-99F2-74BCD62A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650A0-E1E6-4FE5-898D-7DC80E2C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C41FE-DA91-474F-BF37-53E2268D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5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522A-99DF-4121-805E-204B4A5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AC57B-8BAD-4EDE-BBE5-1787378F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FA5DF-7688-42FA-8C51-C6DC5DD56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EDBC8-D3AC-4BB7-AB27-6297324E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69CAC-CC46-4F0F-8258-521851E7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57E08-EC2A-4124-8839-54F8969D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5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07FAF-B96C-4ACF-BD39-D12997AF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9375A-F371-40BD-8CDB-B86949A0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1FF48-1933-40DF-BF9B-E8C1B1B2D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020B49-8705-49D8-91B6-AA67AE6F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CB541-DB1C-400F-9520-430B0098B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34A72-7ADD-4A51-B2FC-FEEFBF4E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981E64-871E-4D83-9B4D-43B48C92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3907C-5F7E-48BB-8F43-8BD28CB1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8D571-5ACE-426A-9BE2-4AFDAFF1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3E090-071B-4D0C-B68E-2C2CBC1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B9EFE-A2A3-4EE8-B664-BA0BC930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7F59F-8E89-4F13-967A-1410BF09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A8A868-5642-45D9-880B-0176E24D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FC5F9-B161-4BA2-B911-2BF5DD66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39D89-1AEB-4B1D-A8B7-ABCE717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6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47318-6EA4-461B-8D7A-D11BC61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48652-B132-4AC2-99C4-089068E0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2212E-4E53-4C5E-B1A9-FA48893F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596C6-2D68-48D4-9B5B-F3B68860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6B50E-5209-49A8-8F22-9EA6F9CC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4CE68-8528-422B-9365-DFDD54E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9B7B8-C56D-4575-A381-6F997D2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3E59B3-9349-4E5A-9363-D697B8873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D28A1-C538-4E88-ADB4-E6840975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D9738-375F-4CED-A335-DE66A085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D304AE-4E88-40CB-B629-D4768D82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3DA84-3F87-452C-879D-B834AD4E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D90018-5BA8-4949-8663-48C21EA2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94AF0-E899-46CF-8E4C-AB2DE3BC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08590-D504-4879-95A9-42684FB43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B55A-690E-4194-A3CE-743ACEAA9247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738B8-7646-4B53-8CFE-3C070E501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E9A5B-911F-42FB-B2AB-1D30C4EC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6F75-ECD6-495D-9679-A13901BE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2E7D26-614E-4E07-A20F-2EA6EEEFB622}"/>
              </a:ext>
            </a:extLst>
          </p:cNvPr>
          <p:cNvSpPr/>
          <p:nvPr/>
        </p:nvSpPr>
        <p:spPr>
          <a:xfrm>
            <a:off x="1164222" y="922884"/>
            <a:ext cx="1644241" cy="645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루트 시그니처</a:t>
            </a:r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E3A9-B2E2-4516-8E6B-0EA0B401AE76}"/>
              </a:ext>
            </a:extLst>
          </p:cNvPr>
          <p:cNvSpPr/>
          <p:nvPr/>
        </p:nvSpPr>
        <p:spPr>
          <a:xfrm>
            <a:off x="3135405" y="928141"/>
            <a:ext cx="1644241" cy="6459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PSO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25D90-BD67-49C9-84DA-96925BEB157F}"/>
              </a:ext>
            </a:extLst>
          </p:cNvPr>
          <p:cNvSpPr/>
          <p:nvPr/>
        </p:nvSpPr>
        <p:spPr>
          <a:xfrm>
            <a:off x="1164222" y="1943593"/>
            <a:ext cx="4288795" cy="3454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Scene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9C8E-5F62-490D-8054-08056806BEAA}"/>
              </a:ext>
            </a:extLst>
          </p:cNvPr>
          <p:cNvSpPr/>
          <p:nvPr/>
        </p:nvSpPr>
        <p:spPr>
          <a:xfrm>
            <a:off x="1164223" y="3354449"/>
            <a:ext cx="3652073" cy="784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서술자 힙</a:t>
            </a:r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	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A3483-1413-4900-B25E-9777768F56B1}"/>
              </a:ext>
            </a:extLst>
          </p:cNvPr>
          <p:cNvSpPr/>
          <p:nvPr/>
        </p:nvSpPr>
        <p:spPr>
          <a:xfrm>
            <a:off x="1164222" y="4366993"/>
            <a:ext cx="3645812" cy="7846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상수버퍼</a:t>
            </a:r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	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BDCB5-2890-4B80-8156-3B0F3D4322EC}"/>
              </a:ext>
            </a:extLst>
          </p:cNvPr>
          <p:cNvSpPr/>
          <p:nvPr/>
        </p:nvSpPr>
        <p:spPr>
          <a:xfrm>
            <a:off x="1170483" y="2341904"/>
            <a:ext cx="3639551" cy="784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Object 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버퍼</a:t>
            </a:r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	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526ED-FE9E-4117-B7E3-D6B9A9E55386}"/>
              </a:ext>
            </a:extLst>
          </p:cNvPr>
          <p:cNvSpPr/>
          <p:nvPr/>
        </p:nvSpPr>
        <p:spPr>
          <a:xfrm>
            <a:off x="1164223" y="3663567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서술자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905EE6-4A63-43F7-9B50-8C70E91D31D6}"/>
              </a:ext>
            </a:extLst>
          </p:cNvPr>
          <p:cNvSpPr/>
          <p:nvPr/>
        </p:nvSpPr>
        <p:spPr>
          <a:xfrm>
            <a:off x="2093205" y="3663567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서술자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6E897-DCD9-4832-B913-789D991FAC13}"/>
              </a:ext>
            </a:extLst>
          </p:cNvPr>
          <p:cNvSpPr/>
          <p:nvPr/>
        </p:nvSpPr>
        <p:spPr>
          <a:xfrm>
            <a:off x="4064389" y="3663567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서술자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5DC61-735A-4297-8586-4FC7970311ED}"/>
              </a:ext>
            </a:extLst>
          </p:cNvPr>
          <p:cNvSpPr/>
          <p:nvPr/>
        </p:nvSpPr>
        <p:spPr>
          <a:xfrm>
            <a:off x="1164221" y="2651022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객체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F7215-DB9C-443C-ADE5-F0FA0FDD06B2}"/>
              </a:ext>
            </a:extLst>
          </p:cNvPr>
          <p:cNvSpPr/>
          <p:nvPr/>
        </p:nvSpPr>
        <p:spPr>
          <a:xfrm>
            <a:off x="2087115" y="2651022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객체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B2E215-C2F8-4B06-8B39-9A8F48BD7207}"/>
              </a:ext>
            </a:extLst>
          </p:cNvPr>
          <p:cNvSpPr/>
          <p:nvPr/>
        </p:nvSpPr>
        <p:spPr>
          <a:xfrm>
            <a:off x="4053741" y="2651022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객체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2B7ED-527C-4E3B-BF80-34D9D2209F47}"/>
              </a:ext>
            </a:extLst>
          </p:cNvPr>
          <p:cNvSpPr/>
          <p:nvPr/>
        </p:nvSpPr>
        <p:spPr>
          <a:xfrm>
            <a:off x="6096000" y="1943593"/>
            <a:ext cx="4288795" cy="345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Shader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43F24E-6B35-40E3-A611-835C4477CE11}"/>
              </a:ext>
            </a:extLst>
          </p:cNvPr>
          <p:cNvSpPr/>
          <p:nvPr/>
        </p:nvSpPr>
        <p:spPr>
          <a:xfrm>
            <a:off x="6096000" y="4374226"/>
            <a:ext cx="3645812" cy="784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상수버퍼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endParaRPr lang="en-US" altLang="ko-KR" sz="1400">
              <a:solidFill>
                <a:schemeClr val="accent1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	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A6C307-F7C4-47E9-B36D-A2EE9D334928}"/>
              </a:ext>
            </a:extLst>
          </p:cNvPr>
          <p:cNvSpPr/>
          <p:nvPr/>
        </p:nvSpPr>
        <p:spPr>
          <a:xfrm>
            <a:off x="1164221" y="4676109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쉐이더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C4DAC9-54AC-472F-80A8-D13609C73266}"/>
              </a:ext>
            </a:extLst>
          </p:cNvPr>
          <p:cNvSpPr/>
          <p:nvPr/>
        </p:nvSpPr>
        <p:spPr>
          <a:xfrm>
            <a:off x="2087115" y="4676109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에서쓸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2FE743-6A05-436D-80B6-C3F4A84CDD45}"/>
              </a:ext>
            </a:extLst>
          </p:cNvPr>
          <p:cNvSpPr/>
          <p:nvPr/>
        </p:nvSpPr>
        <p:spPr>
          <a:xfrm>
            <a:off x="4053741" y="4676109"/>
            <a:ext cx="751908" cy="475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내용들</a:t>
            </a:r>
            <a:endParaRPr lang="en-US" altLang="ko-KR" sz="1400">
              <a:solidFill>
                <a:schemeClr val="accent2">
                  <a:lumMod val="50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FFDE65-025C-4AE1-845D-E75C2956261C}"/>
              </a:ext>
            </a:extLst>
          </p:cNvPr>
          <p:cNvSpPr/>
          <p:nvPr/>
        </p:nvSpPr>
        <p:spPr>
          <a:xfrm>
            <a:off x="6096000" y="4683343"/>
            <a:ext cx="751908" cy="475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정보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BD36A-7457-4581-A6A2-7C476AAF6BCD}"/>
              </a:ext>
            </a:extLst>
          </p:cNvPr>
          <p:cNvSpPr/>
          <p:nvPr/>
        </p:nvSpPr>
        <p:spPr>
          <a:xfrm>
            <a:off x="7021132" y="4683343"/>
            <a:ext cx="751908" cy="475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정보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80E290-0714-430B-8F1C-E8A06A9FEC99}"/>
              </a:ext>
            </a:extLst>
          </p:cNvPr>
          <p:cNvSpPr/>
          <p:nvPr/>
        </p:nvSpPr>
        <p:spPr>
          <a:xfrm>
            <a:off x="8989904" y="4683343"/>
            <a:ext cx="751908" cy="475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정보</a:t>
            </a:r>
            <a:endParaRPr lang="en-US" altLang="ko-KR" sz="1400">
              <a:solidFill>
                <a:schemeClr val="accent1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9E73BC-DA24-4A90-9158-CC629D509F9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810034" y="4759319"/>
            <a:ext cx="1285966" cy="72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3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A25D90-BD67-49C9-84DA-96925BEB157F}"/>
              </a:ext>
            </a:extLst>
          </p:cNvPr>
          <p:cNvSpPr/>
          <p:nvPr/>
        </p:nvSpPr>
        <p:spPr>
          <a:xfrm>
            <a:off x="634617" y="1251284"/>
            <a:ext cx="5461384" cy="5188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Server</a:t>
            </a:r>
          </a:p>
          <a:p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BDCB5-2890-4B80-8156-3B0F3D4322EC}"/>
              </a:ext>
            </a:extLst>
          </p:cNvPr>
          <p:cNvSpPr/>
          <p:nvPr/>
        </p:nvSpPr>
        <p:spPr>
          <a:xfrm>
            <a:off x="800432" y="1722921"/>
            <a:ext cx="3899998" cy="3093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Room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A9AA95-578D-441A-BEC2-8D7E95A7BA8D}"/>
              </a:ext>
            </a:extLst>
          </p:cNvPr>
          <p:cNvSpPr/>
          <p:nvPr/>
        </p:nvSpPr>
        <p:spPr>
          <a:xfrm>
            <a:off x="3760780" y="3501643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93A61A-C24C-47E6-A572-67F60B2CA8F7}"/>
              </a:ext>
            </a:extLst>
          </p:cNvPr>
          <p:cNvSpPr/>
          <p:nvPr/>
        </p:nvSpPr>
        <p:spPr>
          <a:xfrm>
            <a:off x="899524" y="3501642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E472F1-5047-4926-B40E-3391D2CC0428}"/>
              </a:ext>
            </a:extLst>
          </p:cNvPr>
          <p:cNvSpPr/>
          <p:nvPr/>
        </p:nvSpPr>
        <p:spPr>
          <a:xfrm>
            <a:off x="1853276" y="3501641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AAA3EC-522B-4B41-9914-2EA1D838DD82}"/>
              </a:ext>
            </a:extLst>
          </p:cNvPr>
          <p:cNvSpPr/>
          <p:nvPr/>
        </p:nvSpPr>
        <p:spPr>
          <a:xfrm>
            <a:off x="2807028" y="3501641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C004F5-30B8-4A38-B0DC-685432638B3E}"/>
              </a:ext>
            </a:extLst>
          </p:cNvPr>
          <p:cNvSpPr/>
          <p:nvPr/>
        </p:nvSpPr>
        <p:spPr>
          <a:xfrm>
            <a:off x="4115983" y="5180825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Listen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F71DEE-CA8E-4AC3-9B48-8F54BB31DA91}"/>
              </a:ext>
            </a:extLst>
          </p:cNvPr>
          <p:cNvSpPr/>
          <p:nvPr/>
        </p:nvSpPr>
        <p:spPr>
          <a:xfrm>
            <a:off x="6237344" y="5180824"/>
            <a:ext cx="805876" cy="1108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Listen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C9E6A4-84C8-4861-98EB-A82485E90EBC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4921859" y="5735265"/>
            <a:ext cx="1315485" cy="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FEDBDF64-9F3F-4047-8D3D-6251FF213702}"/>
              </a:ext>
            </a:extLst>
          </p:cNvPr>
          <p:cNvCxnSpPr>
            <a:stCxn id="36" idx="0"/>
            <a:endCxn id="30" idx="2"/>
          </p:cNvCxnSpPr>
          <p:nvPr/>
        </p:nvCxnSpPr>
        <p:spPr>
          <a:xfrm rot="16200000" flipV="1">
            <a:off x="4056170" y="4718073"/>
            <a:ext cx="570301" cy="355203"/>
          </a:xfrm>
          <a:prstGeom prst="curvedConnector3">
            <a:avLst/>
          </a:prstGeom>
          <a:ln w="28575"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5A9341-76FC-4B29-904E-4CDABF45F3F5}"/>
              </a:ext>
            </a:extLst>
          </p:cNvPr>
          <p:cNvSpPr txBox="1"/>
          <p:nvPr/>
        </p:nvSpPr>
        <p:spPr>
          <a:xfrm>
            <a:off x="5258748" y="5430465"/>
            <a:ext cx="726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Accapt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954AA2-3D96-485E-B2C8-9EEB19EFDCD4}"/>
              </a:ext>
            </a:extLst>
          </p:cNvPr>
          <p:cNvSpPr/>
          <p:nvPr/>
        </p:nvSpPr>
        <p:spPr>
          <a:xfrm>
            <a:off x="916865" y="2150010"/>
            <a:ext cx="3667132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Shared Memory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10B7EB-700E-4486-959B-1C4D33062409}"/>
              </a:ext>
            </a:extLst>
          </p:cNvPr>
          <p:cNvSpPr/>
          <p:nvPr/>
        </p:nvSpPr>
        <p:spPr>
          <a:xfrm>
            <a:off x="5316469" y="2786886"/>
            <a:ext cx="1527576" cy="11088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7BF199-57DE-4EC9-94BC-0881F32B3C37}"/>
              </a:ext>
            </a:extLst>
          </p:cNvPr>
          <p:cNvSpPr/>
          <p:nvPr/>
        </p:nvSpPr>
        <p:spPr>
          <a:xfrm>
            <a:off x="5468869" y="2939286"/>
            <a:ext cx="1527576" cy="11088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7E330-91D9-4B40-B6CE-4322675D8AA4}"/>
              </a:ext>
            </a:extLst>
          </p:cNvPr>
          <p:cNvSpPr/>
          <p:nvPr/>
        </p:nvSpPr>
        <p:spPr>
          <a:xfrm>
            <a:off x="5621269" y="3091686"/>
            <a:ext cx="15275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9537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AA25D90-BD67-49C9-84DA-96925BEB157F}"/>
              </a:ext>
            </a:extLst>
          </p:cNvPr>
          <p:cNvSpPr/>
          <p:nvPr/>
        </p:nvSpPr>
        <p:spPr>
          <a:xfrm>
            <a:off x="634617" y="1251285"/>
            <a:ext cx="5461384" cy="3792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Server</a:t>
            </a:r>
          </a:p>
          <a:p>
            <a:endParaRPr lang="en-US" altLang="ko-KR" sz="1400">
              <a:solidFill>
                <a:schemeClr val="accent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BDCB5-2890-4B80-8156-3B0F3D4322EC}"/>
              </a:ext>
            </a:extLst>
          </p:cNvPr>
          <p:cNvSpPr/>
          <p:nvPr/>
        </p:nvSpPr>
        <p:spPr>
          <a:xfrm>
            <a:off x="800432" y="1722921"/>
            <a:ext cx="3899998" cy="3093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Room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A9AA95-578D-441A-BEC2-8D7E95A7BA8D}"/>
              </a:ext>
            </a:extLst>
          </p:cNvPr>
          <p:cNvSpPr/>
          <p:nvPr/>
        </p:nvSpPr>
        <p:spPr>
          <a:xfrm>
            <a:off x="3760780" y="3501643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93A61A-C24C-47E6-A572-67F60B2CA8F7}"/>
              </a:ext>
            </a:extLst>
          </p:cNvPr>
          <p:cNvSpPr/>
          <p:nvPr/>
        </p:nvSpPr>
        <p:spPr>
          <a:xfrm>
            <a:off x="899524" y="3501642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E472F1-5047-4926-B40E-3391D2CC0428}"/>
              </a:ext>
            </a:extLst>
          </p:cNvPr>
          <p:cNvSpPr/>
          <p:nvPr/>
        </p:nvSpPr>
        <p:spPr>
          <a:xfrm>
            <a:off x="1853276" y="3501641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AAA3EC-522B-4B41-9914-2EA1D838DD82}"/>
              </a:ext>
            </a:extLst>
          </p:cNvPr>
          <p:cNvSpPr/>
          <p:nvPr/>
        </p:nvSpPr>
        <p:spPr>
          <a:xfrm>
            <a:off x="2807028" y="3501641"/>
            <a:ext cx="8058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Client</a:t>
            </a:r>
            <a:b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</a:br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Socket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954AA2-3D96-485E-B2C8-9EEB19EFDCD4}"/>
              </a:ext>
            </a:extLst>
          </p:cNvPr>
          <p:cNvSpPr/>
          <p:nvPr/>
        </p:nvSpPr>
        <p:spPr>
          <a:xfrm>
            <a:off x="916865" y="2150010"/>
            <a:ext cx="3667132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Shared Memory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10B7EB-700E-4486-959B-1C4D33062409}"/>
              </a:ext>
            </a:extLst>
          </p:cNvPr>
          <p:cNvSpPr/>
          <p:nvPr/>
        </p:nvSpPr>
        <p:spPr>
          <a:xfrm>
            <a:off x="5314700" y="3403017"/>
            <a:ext cx="1527576" cy="11088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7BF199-57DE-4EC9-94BC-0881F32B3C37}"/>
              </a:ext>
            </a:extLst>
          </p:cNvPr>
          <p:cNvSpPr/>
          <p:nvPr/>
        </p:nvSpPr>
        <p:spPr>
          <a:xfrm>
            <a:off x="5467100" y="3555417"/>
            <a:ext cx="1527576" cy="11088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7E330-91D9-4B40-B6CE-4322675D8AA4}"/>
              </a:ext>
            </a:extLst>
          </p:cNvPr>
          <p:cNvSpPr/>
          <p:nvPr/>
        </p:nvSpPr>
        <p:spPr>
          <a:xfrm>
            <a:off x="5619500" y="3707817"/>
            <a:ext cx="15275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Communication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C28458-1699-4056-8D86-6F234461516D}"/>
              </a:ext>
            </a:extLst>
          </p:cNvPr>
          <p:cNvSpPr/>
          <p:nvPr/>
        </p:nvSpPr>
        <p:spPr>
          <a:xfrm>
            <a:off x="5448646" y="2141736"/>
            <a:ext cx="1527576" cy="1108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Game</a:t>
            </a:r>
          </a:p>
          <a:p>
            <a:pPr algn="ctr"/>
            <a:r>
              <a:rPr lang="en-US" altLang="ko-KR" sz="140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Thread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FD584E1-6253-4271-B6CB-692C85C19DEC}"/>
              </a:ext>
            </a:extLst>
          </p:cNvPr>
          <p:cNvCxnSpPr/>
          <p:nvPr/>
        </p:nvCxnSpPr>
        <p:spPr>
          <a:xfrm>
            <a:off x="4566656" y="2425566"/>
            <a:ext cx="88199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971725-00E3-4EA0-A595-3DDBA99BE03F}"/>
              </a:ext>
            </a:extLst>
          </p:cNvPr>
          <p:cNvCxnSpPr/>
          <p:nvPr/>
        </p:nvCxnSpPr>
        <p:spPr>
          <a:xfrm flipH="1">
            <a:off x="4583997" y="2935705"/>
            <a:ext cx="86464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862574-CBB0-44FB-BD3B-997BC5FC7961}"/>
              </a:ext>
            </a:extLst>
          </p:cNvPr>
          <p:cNvCxnSpPr/>
          <p:nvPr/>
        </p:nvCxnSpPr>
        <p:spPr>
          <a:xfrm>
            <a:off x="4566656" y="3790749"/>
            <a:ext cx="88199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74A975-A6AD-42E9-9DBE-F7C0CEC2CDC9}"/>
              </a:ext>
            </a:extLst>
          </p:cNvPr>
          <p:cNvCxnSpPr/>
          <p:nvPr/>
        </p:nvCxnSpPr>
        <p:spPr>
          <a:xfrm flipH="1">
            <a:off x="4566656" y="4185385"/>
            <a:ext cx="86464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1B4C9E-4F00-46CC-A70F-41D0CA1A4AC2}"/>
              </a:ext>
            </a:extLst>
          </p:cNvPr>
          <p:cNvSpPr txBox="1"/>
          <p:nvPr/>
        </p:nvSpPr>
        <p:spPr>
          <a:xfrm>
            <a:off x="4375084" y="249517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Update()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DECB40-C141-489F-9828-87A16DB1C57B}"/>
              </a:ext>
            </a:extLst>
          </p:cNvPr>
          <p:cNvCxnSpPr/>
          <p:nvPr/>
        </p:nvCxnSpPr>
        <p:spPr>
          <a:xfrm>
            <a:off x="7147076" y="3790749"/>
            <a:ext cx="88199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F93FF0-5AE7-4940-AC5B-48AC48BD53D0}"/>
              </a:ext>
            </a:extLst>
          </p:cNvPr>
          <p:cNvCxnSpPr/>
          <p:nvPr/>
        </p:nvCxnSpPr>
        <p:spPr>
          <a:xfrm flipH="1">
            <a:off x="7147076" y="4185385"/>
            <a:ext cx="86464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D26A90-3849-4155-831E-43E5CC81544A}"/>
              </a:ext>
            </a:extLst>
          </p:cNvPr>
          <p:cNvSpPr txBox="1"/>
          <p:nvPr/>
        </p:nvSpPr>
        <p:spPr>
          <a:xfrm>
            <a:off x="8122498" y="360608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Send()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D9653C-19BB-4100-BC2F-67C11439013C}"/>
              </a:ext>
            </a:extLst>
          </p:cNvPr>
          <p:cNvSpPr txBox="1"/>
          <p:nvPr/>
        </p:nvSpPr>
        <p:spPr>
          <a:xfrm>
            <a:off x="8122498" y="4000719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Recv()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1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sz="1400" smtClean="0">
            <a:solidFill>
              <a:schemeClr val="accent2">
                <a:lumMod val="75000"/>
              </a:schemeClr>
            </a:solidFill>
            <a:latin typeface="THE정고딕110" panose="02020603020101020101" pitchFamily="18" charset="-127"/>
            <a:ea typeface="THE정고딕110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7170</TotalTime>
  <Words>271</Words>
  <Application>Microsoft Office PowerPoint</Application>
  <PresentationFormat>와이드스크린</PresentationFormat>
  <Paragraphs>103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THE정고딕110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13</cp:revision>
  <dcterms:created xsi:type="dcterms:W3CDTF">2019-01-07T16:01:24Z</dcterms:created>
  <dcterms:modified xsi:type="dcterms:W3CDTF">2019-01-21T08:56:50Z</dcterms:modified>
</cp:coreProperties>
</file>