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74239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B1C074-37C5-4A08-99E1-37C500271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93124"/>
              </p:ext>
            </p:extLst>
          </p:nvPr>
        </p:nvGraphicFramePr>
        <p:xfrm>
          <a:off x="857956" y="4189340"/>
          <a:ext cx="2336800" cy="2063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980260869"/>
                    </a:ext>
                  </a:extLst>
                </a:gridCol>
              </a:tblGrid>
              <a:tr h="42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THE정고딕120" panose="02020603020101020101" pitchFamily="18" charset="-127"/>
                          <a:ea typeface="THE정고딕120" panose="02020603020101020101" pitchFamily="18" charset="-127"/>
                        </a:rPr>
                        <a:t>지도교수 확인란</a:t>
                      </a:r>
                      <a:endParaRPr lang="ko-KR" altLang="en-US" b="0" dirty="0">
                        <a:latin typeface="THE정고딕120" panose="02020603020101020101" pitchFamily="18" charset="-127"/>
                        <a:ea typeface="THE정고딕120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43054"/>
                  </a:ext>
                </a:extLst>
              </a:tr>
              <a:tr h="16341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6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 아트 스타일인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Splatoon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과 유사하게 표현하기 위한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모델을 사용한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서버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목표하는 그래픽 스타일로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>
                <a:latin typeface="THE정고딕120" panose="02020603020101020101" pitchFamily="18" charset="-127"/>
                <a:ea typeface="THE정고딕120" panose="02020603020101020101" pitchFamily="18" charset="-127"/>
              </a:rPr>
              <a:t>표현하기</a:t>
            </a:r>
            <a:r>
              <a:rPr lang="en-US" altLang="ko-KR" sz="240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20342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3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4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5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6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>
                <a:latin typeface="THE정고딕120" panose="02020603020101020101" pitchFamily="18" charset="-127"/>
                <a:ea typeface="THE정고딕120" panose="02020603020101020101" pitchFamily="18" charset="-127"/>
              </a:rPr>
              <a:t>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 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스킬들을 조합하여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게임을 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4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어떤 스킬을 사용할 것인지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어떻게 조합할 것인지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선택할 수 있고 스킬 별로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코스트 제한이 있어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전략적으로 고려해야 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플레이어는 네 명이서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팀이 되어 플레이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시간 내에 목표 지점을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점거한 채로 유지하면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점령 포인트가 올라가며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최대로 채우면 해당 팀이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승리하게 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471225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8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7659403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283</Words>
  <Application>Microsoft Office PowerPoint</Application>
  <PresentationFormat>와이드스크린</PresentationFormat>
  <Paragraphs>148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THE정고딕120</vt:lpstr>
      <vt:lpstr>맑은 고딕</vt:lpstr>
      <vt:lpstr>Arial</vt:lpstr>
      <vt:lpstr>THE정고딕110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신재욱</cp:lastModifiedBy>
  <cp:revision>24</cp:revision>
  <dcterms:created xsi:type="dcterms:W3CDTF">2018-06-18T03:08:44Z</dcterms:created>
  <dcterms:modified xsi:type="dcterms:W3CDTF">2018-12-13T07:26:15Z</dcterms:modified>
</cp:coreProperties>
</file>