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74239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손준혁</a:t>
            </a:r>
          </a:p>
        </p:txBody>
      </p:sp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기획한 대로 표현하기 위한 텍스처와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표현하기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클라이언트의 애니메이션 파트와 서버 파트를 담당하여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게임 플레이 개발하기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48711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9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4838D-DEDD-47FE-995A-07895E9B8748}"/>
              </a:ext>
            </a:extLst>
          </p:cNvPr>
          <p:cNvSpPr txBox="1"/>
          <p:nvPr/>
        </p:nvSpPr>
        <p:spPr>
          <a:xfrm>
            <a:off x="838200" y="6049148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신재욱 </a:t>
            </a:r>
            <a:r>
              <a:rPr lang="ko-KR" altLang="en-US" dirty="0">
                <a:solidFill>
                  <a:schemeClr val="accent1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손준혁 </a:t>
            </a:r>
            <a:r>
              <a:rPr lang="ko-KR" altLang="en-US" dirty="0">
                <a:solidFill>
                  <a:schemeClr val="accent2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공동 작업 </a:t>
            </a:r>
            <a:r>
              <a:rPr lang="ko-KR" altLang="en-US" dirty="0">
                <a:solidFill>
                  <a:schemeClr val="accent6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286</Words>
  <Application>Microsoft Office PowerPoint</Application>
  <PresentationFormat>와이드스크린</PresentationFormat>
  <Paragraphs>153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THE정고딕110</vt:lpstr>
      <vt:lpstr>맑은 고딕</vt:lpstr>
      <vt:lpstr>Arial</vt:lpstr>
      <vt:lpstr>THE정고딕120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신재욱</cp:lastModifiedBy>
  <cp:revision>20</cp:revision>
  <dcterms:created xsi:type="dcterms:W3CDTF">2018-06-18T03:08:44Z</dcterms:created>
  <dcterms:modified xsi:type="dcterms:W3CDTF">2018-06-20T07:36:05Z</dcterms:modified>
</cp:coreProperties>
</file>