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8"/>
    </p:embeddedFont>
    <p:embeddedFont>
      <p:font typeface="THE정고딕120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586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74239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49D1-1B4B-461B-B9C6-61EF1BB3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C43F-7721-432A-99D4-EA0101DC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4C1A8-7CCC-4A0B-9C93-6E88A99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B4EF0-458F-494F-AF55-99B7FD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E1C2-DF10-4E69-B3BE-FDD7FC8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E905-7AAF-424A-8615-1129D54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48B2-4D5C-4577-BC3E-B305BA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642D-448A-40DC-BC67-7F5772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C68-3997-410C-A827-D87FA90D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3E2C-3E9B-47C8-9F51-0B1CF1D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F96B5-DB23-43CB-9F12-3E435A10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1C7E-686A-4EA8-8A76-D31B74EF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9FF7-CD8A-4FB1-BF33-1C039CF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F2A6-1EC3-44B9-9C69-126274D0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50E7-DD87-4119-B9CD-CC6E959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C85F2-E8BB-4AA0-A9B8-E9C2984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C17A-2716-4764-B58B-B5C7B07A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C416-8354-480A-8E7D-92B56FF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843F7-246D-41DF-9E52-02C2D13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0DD81-5D25-46AA-A95F-26011F4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CF6B-6304-4AC6-B9B8-01C072B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F7986-4047-48BB-B02E-A5368065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68-1EB4-418B-8D34-855D424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8964-E278-4762-A2D6-73FBD26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E753-2BF4-4BB8-A461-4E78D0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5A18-53FB-4A45-B58F-20E4107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99D-3629-452A-816F-3930A73D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C25-DB0D-48E7-9528-C2C44576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0A41-578E-49CD-ACDD-CF13F3E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9BFB3-64B4-491B-A8B8-15DE3A7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89939-20C1-4D06-A76E-7C418B1E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E4EB-0C1C-4A33-A4CE-EC25BBE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3B44-ADA0-470A-A188-ED9D920A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B2517-B1DF-4C23-A25F-11CFC70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BC4F7-8924-4CAB-942D-4B6880CD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5D950-9035-41C7-A93D-8E6CC114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4422E-D44A-499B-9894-F9D772F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352D6-F3FF-45B8-897F-F43403F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7EBB5-053C-4F51-B035-5086031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D8F6-B816-464F-AC88-743F0BF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2C8BB-BB56-418C-9307-B27CD4A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8E821-D61B-4097-825F-AAFFEB8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777E-2F4A-479B-8652-90064D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E9F-050B-424E-B7A9-1F96D9A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2429C-917B-4791-B1FC-C964885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B9629-3816-407F-9F5A-A66E2F5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0664-9B17-45B2-95C1-38CA766A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F6A2-7CC0-418E-A6AF-98476654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30D3B-4015-4C66-9C3A-161E15B6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8346-3320-4BCB-A392-8D8F952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63C89-DA3B-49BF-8CB1-B9C3537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2B27-7252-48C6-B1E1-055C3FF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3A-DFE0-4368-ACC9-2EF96476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570B7-9775-4E3D-9765-54E0BEA8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320-264A-46BD-A005-561CE8D2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F269-D7DB-469D-AE92-946AC3AF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3BC2-857D-4E92-93BD-AC5612A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F538-3821-44AE-9226-252890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C1481-09B3-442F-8595-8F3A37B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586C-ADBD-4BE3-BCB2-740F27F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19CB-CB0F-4D2E-AA00-3110352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4461-F3CB-46BB-BB15-F0057683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B6F2-C2FB-455B-BCED-60432ADB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8D2-5D57-4F1F-90C0-F0B539DE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55DC5-9A09-4BBD-A8FB-70DC31A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0D7FB6CE-8E21-499C-BC1B-626D857A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3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A9284-1C6B-4D47-BC7C-07896D21F7A8}"/>
              </a:ext>
            </a:extLst>
          </p:cNvPr>
          <p:cNvSpPr txBox="1"/>
          <p:nvPr/>
        </p:nvSpPr>
        <p:spPr>
          <a:xfrm>
            <a:off x="5611054" y="2032378"/>
            <a:ext cx="602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effectLst>
                  <a:glow rad="10668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effectLst>
                <a:glow rad="10668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194A7-68C4-4DC7-8E5C-448DCEA7D933}"/>
              </a:ext>
            </a:extLst>
          </p:cNvPr>
          <p:cNvSpPr txBox="1"/>
          <p:nvPr/>
        </p:nvSpPr>
        <p:spPr>
          <a:xfrm>
            <a:off x="8338788" y="416844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2015182017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신재욱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990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손준혁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B1C074-37C5-4A08-99E1-37C500271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93124"/>
              </p:ext>
            </p:extLst>
          </p:nvPr>
        </p:nvGraphicFramePr>
        <p:xfrm>
          <a:off x="857956" y="4189340"/>
          <a:ext cx="2336800" cy="2063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980260869"/>
                    </a:ext>
                  </a:extLst>
                </a:gridCol>
              </a:tblGrid>
              <a:tr h="42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atin typeface="THE정고딕120" panose="02020603020101020101" pitchFamily="18" charset="-127"/>
                          <a:ea typeface="THE정고딕120" panose="02020603020101020101" pitchFamily="18" charset="-127"/>
                        </a:rPr>
                        <a:t>지도교수 확인란</a:t>
                      </a:r>
                      <a:endParaRPr lang="ko-KR" altLang="en-US" b="0" dirty="0">
                        <a:latin typeface="THE정고딕120" panose="02020603020101020101" pitchFamily="18" charset="-127"/>
                        <a:ea typeface="THE정고딕120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43054"/>
                  </a:ext>
                </a:extLst>
              </a:tr>
              <a:tr h="16341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6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1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입력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캐릭터 이동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WASD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시야 회전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이동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일반 공격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좌클릭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R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 사용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Lshift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Q, E,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우클릭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NPC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218583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Win 10 OS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Photoshop, 3D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BodyPaint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버전 관리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</p:spTree>
    <p:extLst>
      <p:ext uri="{BB962C8B-B14F-4D97-AF65-F5344CB8AC3E}">
        <p14:creationId xmlns:p14="http://schemas.microsoft.com/office/powerpoint/2010/main" val="242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기본요소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API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게임의 기본적인 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비주얼 부분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 아트 스타일인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Splatoon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과 유사하게 표현하기 위한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IOCP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모델을 사용한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서버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2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제작과 렌더링 파이프라인 개발을 병행하여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텍스처맵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코드를 작성하고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목표하는 그래픽 스타일로 모델과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씬을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표현하기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클라이언트의 애니메이션 파트와 서버 파트를 담당하여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게임 플레이 개발하기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1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CCFA94-730A-4DD4-8EA5-D35E5D86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548711"/>
              </p:ext>
            </p:extLst>
          </p:nvPr>
        </p:nvGraphicFramePr>
        <p:xfrm>
          <a:off x="838200" y="18256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9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4838D-DEDD-47FE-995A-07895E9B8748}"/>
              </a:ext>
            </a:extLst>
          </p:cNvPr>
          <p:cNvSpPr txBox="1"/>
          <p:nvPr/>
        </p:nvSpPr>
        <p:spPr>
          <a:xfrm>
            <a:off x="838200" y="6049148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신재욱 </a:t>
            </a:r>
            <a:r>
              <a:rPr lang="ko-KR" altLang="en-US" dirty="0">
                <a:solidFill>
                  <a:schemeClr val="accent1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손준혁 </a:t>
            </a:r>
            <a:r>
              <a:rPr lang="ko-KR" altLang="en-US" dirty="0">
                <a:solidFill>
                  <a:schemeClr val="accent2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공동 작업 </a:t>
            </a:r>
            <a:r>
              <a:rPr lang="ko-KR" altLang="en-US" dirty="0">
                <a:solidFill>
                  <a:schemeClr val="accent6"/>
                </a:solidFill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7074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 게임 로직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 및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프레임워크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6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감사합니다</a:t>
            </a:r>
            <a:r>
              <a:rPr lang="en-US" altLang="ko-KR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!</a:t>
            </a:r>
            <a:endParaRPr lang="ko-KR" altLang="en-US" sz="6000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167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그림 출처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자체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연구 목적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소개 및 특징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방법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환경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기술적 요소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중점 연구분야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1178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짧고 빠르게 결과를 볼 수 있는 게임을 선호하는 플레이어들이   늘어났기 때문이라 여겨진다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따라서 짧은 시간 내에 여러 번 반복해서 즐길 수 있는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 경험을 가져보는 것이 목표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 게임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예상 플레이 시간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라운드당 최대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원하는 스킬들을 조합하여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게임을 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F5DC2-CF9E-41E5-80C3-6BA0236E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4597"/>
              </p:ext>
            </p:extLst>
          </p:nvPr>
        </p:nvGraphicFramePr>
        <p:xfrm>
          <a:off x="104140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Title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BD292-F518-4A68-8D8E-4497D7E8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5666"/>
              </p:ext>
            </p:extLst>
          </p:nvPr>
        </p:nvGraphicFramePr>
        <p:xfrm>
          <a:off x="315595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EnterRoom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준비실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232D2-07DA-40FD-AF07-D21153AA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2563"/>
              </p:ext>
            </p:extLst>
          </p:nvPr>
        </p:nvGraphicFramePr>
        <p:xfrm>
          <a:off x="5270500" y="2705231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Matching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온라인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DA8664-9017-4D7A-8E81-82BEED96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8048"/>
              </p:ext>
            </p:extLst>
          </p:nvPr>
        </p:nvGraphicFramePr>
        <p:xfrm>
          <a:off x="7385050" y="2705230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Play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539F66-3759-498D-B673-F66946CB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3062"/>
              </p:ext>
            </p:extLst>
          </p:nvPr>
        </p:nvGraphicFramePr>
        <p:xfrm>
          <a:off x="9499600" y="2705229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Result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결과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7B75C-69A0-44AE-97F4-8B5991A004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9400" y="3944143"/>
            <a:ext cx="33655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8D260-4D22-487A-94E6-5DA67EDF63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33950" y="3944142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22FE84-3CD6-40A7-8078-1E853B6F96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48500" y="3944141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75406-4258-4AD3-8BC3-6A0F88C624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63050" y="3944140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0A73D4-E156-482C-A9E7-6142886995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88600" y="5183052"/>
            <a:ext cx="0" cy="647297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730532-CB79-4FA2-A488-2D5D0D04C72E}"/>
              </a:ext>
            </a:extLst>
          </p:cNvPr>
          <p:cNvCxnSpPr>
            <a:cxnSpLocks/>
          </p:cNvCxnSpPr>
          <p:nvPr/>
        </p:nvCxnSpPr>
        <p:spPr>
          <a:xfrm flipH="1">
            <a:off x="4044950" y="5830349"/>
            <a:ext cx="6343650" cy="0"/>
          </a:xfrm>
          <a:prstGeom prst="lin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FB08-C749-47E3-8112-D291DD8280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44950" y="5183055"/>
            <a:ext cx="0" cy="64729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0688"/>
            <a:ext cx="10515600" cy="4483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직접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자신이 사용할 무기와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스킬을 선택할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어떤 스킬을 사용할 것인지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어떻게 조합할 것인지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선택할 수 있고 스킬 별로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코스트 제한이 있어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전략적으로 고려해야 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준비가 완료되면 매치를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시작할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298DD-E994-49E8-943A-8E7F6E58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6" y="1356927"/>
            <a:ext cx="8329064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시작하면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온라인으로 플레이어들과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매칭이 완료되면 자동으로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PlayScene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 넘어간다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D8CAD-5424-4AA5-A8C1-1889E9F2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356926"/>
            <a:ext cx="8329065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PlayScene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플레이어는 네 명이서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팀이 되어 플레이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시간 내에 목표 지점을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점거한 채로 유지하면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점령 포인트가 올라가며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최대로 채우면 해당 팀이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승리하게 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6AA4C38C-7484-475A-B710-27D7243A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471225"/>
            <a:ext cx="8329065" cy="468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2D747-233D-49E9-B175-46782068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8" y="1539971"/>
            <a:ext cx="2006733" cy="200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1D5EE-4898-4634-B3AB-729D3716FDFF}"/>
              </a:ext>
            </a:extLst>
          </p:cNvPr>
          <p:cNvSpPr txBox="1"/>
          <p:nvPr/>
        </p:nvSpPr>
        <p:spPr>
          <a:xfrm>
            <a:off x="7659403" y="1471225"/>
            <a:ext cx="896626" cy="369332"/>
          </a:xfrm>
          <a:prstGeom prst="rect">
            <a:avLst/>
          </a:prstGeom>
          <a:solidFill>
            <a:srgbClr val="5860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 : 13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ResultScene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라운드가 종료되면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ResultScene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넘어가고 각 플레이어들의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 결과를 볼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‘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뒤로가기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선택하면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EnterRoomScene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돌아간다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217E02F-F285-4521-AF22-89147B08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4" y="1363730"/>
            <a:ext cx="8329066" cy="46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288</Words>
  <Application>Microsoft Office PowerPoint</Application>
  <PresentationFormat>와이드스크린</PresentationFormat>
  <Paragraphs>155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THE정고딕110</vt:lpstr>
      <vt:lpstr>맑은 고딕</vt:lpstr>
      <vt:lpstr>THE정고딕120</vt:lpstr>
      <vt:lpstr>Office 테마</vt:lpstr>
      <vt:lpstr>PowerPoint 프레젠테이션</vt:lpstr>
      <vt:lpstr>차례</vt:lpstr>
      <vt:lpstr>연구 목적</vt:lpstr>
      <vt:lpstr>게임 소개</vt:lpstr>
      <vt:lpstr>게임 소개</vt:lpstr>
      <vt:lpstr>게임 소개 – EnterRoomScene</vt:lpstr>
      <vt:lpstr>게임 소개 – MatchingScene</vt:lpstr>
      <vt:lpstr>게임 소개 – PlayScene</vt:lpstr>
      <vt:lpstr>게임 소개 – ResultScene</vt:lpstr>
      <vt:lpstr>게임 방법</vt:lpstr>
      <vt:lpstr>개발 환경</vt:lpstr>
      <vt:lpstr>기술적 요소</vt:lpstr>
      <vt:lpstr>중점 연구분야</vt:lpstr>
      <vt:lpstr>개발 일정</vt:lpstr>
      <vt:lpstr>역할 분담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신</dc:creator>
  <cp:lastModifiedBy>재욱 신</cp:lastModifiedBy>
  <cp:revision>23</cp:revision>
  <dcterms:created xsi:type="dcterms:W3CDTF">2018-06-18T03:08:44Z</dcterms:created>
  <dcterms:modified xsi:type="dcterms:W3CDTF">2018-06-21T04:29:04Z</dcterms:modified>
</cp:coreProperties>
</file>