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THE정고딕110" panose="02020603020101020101" pitchFamily="18" charset="-127"/>
      <p:regular r:id="rId18"/>
    </p:embeddedFont>
    <p:embeddedFont>
      <p:font typeface="THE정고딕120" panose="0202060302010102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CBCBCB"/>
    <a:srgbClr val="586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74239" autoAdjust="0"/>
  </p:normalViewPr>
  <p:slideViewPr>
    <p:cSldViewPr snapToGrid="0">
      <p:cViewPr varScale="1">
        <p:scale>
          <a:sx n="84" d="100"/>
          <a:sy n="84" d="100"/>
        </p:scale>
        <p:origin x="93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749D1-1B4B-461B-B9C6-61EF1BB37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23C43F-7721-432A-99D4-EA0101DC0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4C1A8-7CCC-4A0B-9C93-6E88A99D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DB4EF0-458F-494F-AF55-99B7FDA0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2E1C2-DF10-4E69-B3BE-FDD7FC8B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2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2E905-7AAF-424A-8615-1129D540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CD48B2-4D5C-4577-BC3E-B305BABB1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3642D-448A-40DC-BC67-7F577256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D4C68-3997-410C-A827-D87FA90D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63E2C-3E9B-47C8-9F51-0B1CF1D1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1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2F96B5-DB23-43CB-9F12-3E435A10E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051C7E-686A-4EA8-8A76-D31B74EF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C9FF7-CD8A-4FB1-BF33-1C039CF5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7F2A6-1EC3-44B9-9C69-126274D0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A50E7-DD87-4119-B9CD-CC6E959C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4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C85F2-E8BB-4AA0-A9B8-E9C29842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3C17A-2716-4764-B58B-B5C7B07AE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4C416-8354-480A-8E7D-92B56FFD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843F7-246D-41DF-9E52-02C2D13D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0DD81-5D25-46AA-A95F-26011F40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2CF6B-6304-4AC6-B9B8-01C072BB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F7986-4047-48BB-B02E-A53680654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AAD68-1EB4-418B-8D34-855D4240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58964-E278-4762-A2D6-73FBD267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AE753-2BF4-4BB8-A461-4E78D0F2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2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D5A18-53FB-4A45-B58F-20E41071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9B99D-3629-452A-816F-3930A73DE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42C25-DB0D-48E7-9528-C2C445767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CA0A41-578E-49CD-ACDD-CF13F3E0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49BFB3-64B4-491B-A8B8-15DE3A72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D89939-20C1-4D06-A76E-7C418B1E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0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5E4EB-0C1C-4A33-A4CE-EC25BBE7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E3B44-ADA0-470A-A188-ED9D920A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0B2517-B1DF-4C23-A25F-11CFC7042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9BC4F7-8924-4CAB-942D-4B6880CD9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E5D950-9035-41C7-A93D-8E6CC1146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B4422E-D44A-499B-9894-F9D772FC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B352D6-F3FF-45B8-897F-F43403F4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97EBB5-053C-4F51-B035-5086031E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2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2D8F6-B816-464F-AC88-743F0BF6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92C8BB-BB56-418C-9307-B27CD4AB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A8E821-D61B-4097-825F-AAFFEB8E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41777E-2F4A-479B-8652-90064D95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57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4C8E9F-050B-424E-B7A9-1F96D9A8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22429C-917B-4791-B1FC-C964885E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BB9629-3816-407F-9F5A-A66E2F50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9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20664-9B17-45B2-95C1-38CA766A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8F6A2-7CC0-418E-A6AF-984766548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130D3B-4015-4C66-9C3A-161E15B6D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9C8346-3320-4BCB-A392-8D8F9524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63C89-DA3B-49BF-8CB1-B9C35370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F2B27-7252-48C6-B1E1-055C3FF3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4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E463A-DFE0-4368-ACC9-2EF96476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5570B7-9775-4E3D-9765-54E0BEA87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4C320-264A-46BD-A005-561CE8D2C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DF269-D7DB-469D-AE92-946AC3AF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E3BC2-857D-4E92-93BD-AC5612A4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00F538-3821-44AE-9226-25289062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2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9C1481-09B3-442F-8595-8F3A37B5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0586C-ADBD-4BE3-BCB2-740F27F3C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319CB-CB0F-4D2E-AA00-3110352DD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7AF0D-4D88-4B61-AF8A-021FB6DF22FE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04461-F3CB-46BB-BB15-F0057683C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0B6F2-C2FB-455B-BCED-60432ADBC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22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6E8D2-5D57-4F1F-90C0-F0B539DEB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555DC5-9A09-4BBD-A8FB-70DC31A7E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 descr="바닥이(가) 표시된 사진&#10;&#10;높은 신뢰도로 생성된 설명">
            <a:extLst>
              <a:ext uri="{FF2B5EF4-FFF2-40B4-BE49-F238E27FC236}">
                <a16:creationId xmlns:a16="http://schemas.microsoft.com/office/drawing/2014/main" id="{0D7FB6CE-8E21-499C-BC1B-626D857A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3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A9284-1C6B-4D47-BC7C-07896D21F7A8}"/>
              </a:ext>
            </a:extLst>
          </p:cNvPr>
          <p:cNvSpPr txBox="1"/>
          <p:nvPr/>
        </p:nvSpPr>
        <p:spPr>
          <a:xfrm>
            <a:off x="5611054" y="2032378"/>
            <a:ext cx="6027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chemeClr val="bg1">
                    <a:lumMod val="95000"/>
                  </a:schemeClr>
                </a:solidFill>
                <a:effectLst>
                  <a:glow rad="10668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Morphosis</a:t>
            </a:r>
            <a:endParaRPr lang="ko-KR" altLang="en-US" sz="9600" dirty="0">
              <a:solidFill>
                <a:schemeClr val="bg1">
                  <a:lumMod val="95000"/>
                </a:schemeClr>
              </a:solidFill>
              <a:effectLst>
                <a:glow rad="1066800">
                  <a:schemeClr val="tx1">
                    <a:lumMod val="95000"/>
                    <a:lumOff val="5000"/>
                    <a:alpha val="40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194A7-68C4-4DC7-8E5C-448DCEA7D933}"/>
              </a:ext>
            </a:extLst>
          </p:cNvPr>
          <p:cNvSpPr txBox="1"/>
          <p:nvPr/>
        </p:nvSpPr>
        <p:spPr>
          <a:xfrm>
            <a:off x="8338788" y="4168447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2015182017 </a:t>
            </a:r>
            <a:r>
              <a:rPr lang="ko-KR" altLang="en-US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게임공학과 신재욱</a:t>
            </a:r>
            <a:endParaRPr lang="en-US" altLang="ko-KR" dirty="0">
              <a:solidFill>
                <a:schemeClr val="bg1">
                  <a:lumMod val="95000"/>
                </a:schemeClr>
              </a:solidFill>
              <a:effectLst>
                <a:glow rad="990600">
                  <a:schemeClr val="tx1">
                    <a:lumMod val="95000"/>
                    <a:lumOff val="5000"/>
                    <a:alpha val="40000"/>
                  </a:schemeClr>
                </a:glow>
              </a:effectLst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110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입력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 캐릭터 이동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WASD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시야 회전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이동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일반 공격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좌클릭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무기 재장전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R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스킬 사용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</a:t>
            </a: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Lshift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 Q, E,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우클릭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NPC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상호작용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F</a:t>
            </a:r>
          </a:p>
        </p:txBody>
      </p:sp>
    </p:spTree>
    <p:extLst>
      <p:ext uri="{BB962C8B-B14F-4D97-AF65-F5344CB8AC3E}">
        <p14:creationId xmlns:p14="http://schemas.microsoft.com/office/powerpoint/2010/main" val="218583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기본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C/C++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DirectX 12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PC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플랫폼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Win 10 OS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에셋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제작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3ds Max 2017, Adobe Photoshop, 3D </a:t>
            </a: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BodyPaint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버전 관리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GitHub</a:t>
            </a:r>
          </a:p>
        </p:txBody>
      </p:sp>
    </p:spTree>
    <p:extLst>
      <p:ext uri="{BB962C8B-B14F-4D97-AF65-F5344CB8AC3E}">
        <p14:creationId xmlns:p14="http://schemas.microsoft.com/office/powerpoint/2010/main" val="242019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기술적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기본요소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DirectX 12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API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를 사용한 게임의 기본적인 틀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스키닝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애니메이션 구현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비주얼 부분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목표 아트 스타일인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Splatoon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과 유사하게 표현하기 위한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텍스처와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쉐이더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코드 작성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서버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IOCP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모델을 사용한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렉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없는 서버 구현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26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중점 연구분야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신재욱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그래픽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에셋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제작과 렌더링 파이프라인 개발을 병행하여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모델의 재질과 추가적인 효과를 위한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텍스처맵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쉐이더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코드를 작성하고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목표하는 그래픽 스타일로 모델과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씬을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>
                <a:latin typeface="THE정고딕120" panose="02020603020101020101" pitchFamily="18" charset="-127"/>
                <a:ea typeface="THE정고딕120" panose="02020603020101020101" pitchFamily="18" charset="-127"/>
              </a:rPr>
              <a:t>표현하기</a:t>
            </a:r>
            <a:r>
              <a:rPr lang="en-US" altLang="ko-KR" sz="240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416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3CCFA94-730A-4DD4-8EA5-D35E5D86F6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20342"/>
              </p:ext>
            </p:extLst>
          </p:nvPr>
        </p:nvGraphicFramePr>
        <p:xfrm>
          <a:off x="838200" y="1825625"/>
          <a:ext cx="105156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1420590231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658698280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692796563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473795176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942079008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1603088237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482335708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2615767145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1839158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개발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2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3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4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5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6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7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8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2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프레임워크 보완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37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스킬 컨텐츠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8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무기 컨텐츠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39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레벨 컨텐츠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2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스키닝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애니메이션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56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그래픽 </a:t>
                      </a:r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에셋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0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쉐이더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코드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17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서버 연결 및 동기화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2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사운드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13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최적화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48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신재욱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클라이언트 게임 로직 작성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프레임워크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그래픽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에셋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제작 및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쉐이더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>
                <a:latin typeface="THE정고딕120" panose="02020603020101020101" pitchFamily="18" charset="-127"/>
                <a:ea typeface="THE정고딕120" panose="02020603020101020101" pitchFamily="18" charset="-127"/>
              </a:rPr>
              <a:t>코드 작성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프레임워크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스키닝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애니메이션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서버 프레임워크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53659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95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감사합니다</a:t>
            </a:r>
            <a:r>
              <a:rPr lang="en-US" altLang="ko-KR" sz="6000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!</a:t>
            </a:r>
            <a:endParaRPr lang="ko-KR" altLang="en-US" sz="6000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4167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그림 출처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자체 제작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25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연구 목적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소개 및 특징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방법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개발 환경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기술적 요소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중점 연구분야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개발 일정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111786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연구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현재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3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인칭 슈팅게임들이 가장 큰 유저풀을 가지고 있으며 이는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짧고 빠르게 결과를 볼 수 있는 게임을 선호하는 플레이어들이   늘어났기 때문이라 여겨진다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따라서 짧은 시간 내에 여러 번 반복해서 즐길 수 있는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TPS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장르 게임을 개발해보는 경험을 가져보는 것이 목표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363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장르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3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인칭 슈팅 게임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플랫폼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PC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예상 플레이 시간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라운드당 최대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5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게임의 특징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원하는 스킬들을 조합하여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게임을 할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357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진행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9F5DC2-CF9E-41E5-80C3-6BA0236EE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54597"/>
              </p:ext>
            </p:extLst>
          </p:nvPr>
        </p:nvGraphicFramePr>
        <p:xfrm>
          <a:off x="1041400" y="2705232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Title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시작화면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D3BD292-F518-4A68-8D8E-4497D7E87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45666"/>
              </p:ext>
            </p:extLst>
          </p:nvPr>
        </p:nvGraphicFramePr>
        <p:xfrm>
          <a:off x="3155950" y="2705232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EnterRoom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준비실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62232D2-07DA-40FD-AF07-D21153AA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82563"/>
              </p:ext>
            </p:extLst>
          </p:nvPr>
        </p:nvGraphicFramePr>
        <p:xfrm>
          <a:off x="5270500" y="2705231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Matching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온라인 매칭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7DA8664-9017-4D7A-8E81-82BEED96E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48048"/>
              </p:ext>
            </p:extLst>
          </p:nvPr>
        </p:nvGraphicFramePr>
        <p:xfrm>
          <a:off x="7385050" y="2705230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Play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실제 플레이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C539F66-3759-498D-B673-F66946CB2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23062"/>
              </p:ext>
            </p:extLst>
          </p:nvPr>
        </p:nvGraphicFramePr>
        <p:xfrm>
          <a:off x="9499600" y="2705229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Result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결과 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7B75C-69A0-44AE-97F4-8B5991A0047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19400" y="3944143"/>
            <a:ext cx="33655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F98D260-4D22-487A-94E6-5DA67EDF636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933950" y="3944142"/>
            <a:ext cx="33655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922FE84-3CD6-40A7-8078-1E853B6F960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048500" y="3944141"/>
            <a:ext cx="33655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775406-4258-4AD3-8BC3-6A0F88C6247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9163050" y="3944140"/>
            <a:ext cx="33655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50A73D4-E156-482C-A9E7-6142886995F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388600" y="5183052"/>
            <a:ext cx="0" cy="647297"/>
          </a:xfrm>
          <a:prstGeom prst="line">
            <a:avLst/>
          </a:prstGeom>
          <a:ln w="76200" cap="sq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7730532-CB79-4FA2-A488-2D5D0D04C72E}"/>
              </a:ext>
            </a:extLst>
          </p:cNvPr>
          <p:cNvCxnSpPr>
            <a:cxnSpLocks/>
          </p:cNvCxnSpPr>
          <p:nvPr/>
        </p:nvCxnSpPr>
        <p:spPr>
          <a:xfrm flipH="1">
            <a:off x="4044950" y="5830349"/>
            <a:ext cx="6343650" cy="0"/>
          </a:xfrm>
          <a:prstGeom prst="line">
            <a:avLst/>
          </a:prstGeom>
          <a:ln w="76200" cap="rnd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380FB08-C749-47E3-8112-D291DD82800C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044950" y="5183055"/>
            <a:ext cx="0" cy="647294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4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EnterRoomScene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0688"/>
            <a:ext cx="10515600" cy="44836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플레이어가 직접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자신이 사용할 무기와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스킬을 선택할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어떤 스킬을 사용할 것인지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어떻게 조합할 것인지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선택할 수 있고 스킬 별로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코스트 제한이 있어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전략적으로 고려해야 한다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준비가 완료되면 매치를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시작할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0F298DD-E994-49E8-943A-8E7F6E586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6" y="1356927"/>
            <a:ext cx="8329064" cy="46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1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MatchingScene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40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매칭을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시작하면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온라인으로 플레이어들과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매칭된다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매칭이 완료되면 자동으로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PlayScene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으로 넘어간다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ED8CAD-5424-4AA5-A8C1-1889E9F20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5" y="1356926"/>
            <a:ext cx="8329065" cy="46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8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PlayScene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40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플레이어는 네 명이서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한 팀이 되어 플레이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시간 내에 목표 지점을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점거한 채로 유지하면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점령 포인트가 올라가며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최대로 채우면 해당 팀이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승리하게 된다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6" name="그림 5" descr="바닥이(가) 표시된 사진&#10;&#10;높은 신뢰도로 생성된 설명">
            <a:extLst>
              <a:ext uri="{FF2B5EF4-FFF2-40B4-BE49-F238E27FC236}">
                <a16:creationId xmlns:a16="http://schemas.microsoft.com/office/drawing/2014/main" id="{6AA4C38C-7484-475A-B710-27D7243AD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5" y="1471225"/>
            <a:ext cx="8329065" cy="46850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E2D747-233D-49E9-B175-467820682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88" y="1539971"/>
            <a:ext cx="2006733" cy="20067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91D5EE-4898-4634-B3AB-729D3716FDFF}"/>
              </a:ext>
            </a:extLst>
          </p:cNvPr>
          <p:cNvSpPr txBox="1"/>
          <p:nvPr/>
        </p:nvSpPr>
        <p:spPr>
          <a:xfrm>
            <a:off x="7659403" y="1471225"/>
            <a:ext cx="896626" cy="369332"/>
          </a:xfrm>
          <a:prstGeom prst="rect">
            <a:avLst/>
          </a:prstGeom>
          <a:solidFill>
            <a:srgbClr val="5860D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1 : 13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35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ResultScene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40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한 라운드가 종료되면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ResultScene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으로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넘어가고 각 플레이어들의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 결과를 볼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‘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뒤로가기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’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를 선택하면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EnterRoomScene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으로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돌아간다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6" name="그림 5" descr="스크린샷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9217E02F-F285-4521-AF22-89147B087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4" y="1363730"/>
            <a:ext cx="8329066" cy="468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3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chemeClr val="tx1">
              <a:lumMod val="75000"/>
              <a:lumOff val="2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281</Words>
  <Application>Microsoft Office PowerPoint</Application>
  <PresentationFormat>와이드스크린</PresentationFormat>
  <Paragraphs>147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THE정고딕110</vt:lpstr>
      <vt:lpstr>맑은 고딕</vt:lpstr>
      <vt:lpstr>Arial</vt:lpstr>
      <vt:lpstr>THE정고딕120</vt:lpstr>
      <vt:lpstr>Office 테마</vt:lpstr>
      <vt:lpstr>PowerPoint 프레젠테이션</vt:lpstr>
      <vt:lpstr>차례</vt:lpstr>
      <vt:lpstr>연구 목적</vt:lpstr>
      <vt:lpstr>게임 소개</vt:lpstr>
      <vt:lpstr>게임 소개</vt:lpstr>
      <vt:lpstr>게임 소개 – EnterRoomScene</vt:lpstr>
      <vt:lpstr>게임 소개 – MatchingScene</vt:lpstr>
      <vt:lpstr>게임 소개 – PlayScene</vt:lpstr>
      <vt:lpstr>게임 소개 – ResultScene</vt:lpstr>
      <vt:lpstr>게임 방법</vt:lpstr>
      <vt:lpstr>개발 환경</vt:lpstr>
      <vt:lpstr>기술적 요소</vt:lpstr>
      <vt:lpstr>중점 연구분야</vt:lpstr>
      <vt:lpstr>개발 일정</vt:lpstr>
      <vt:lpstr>역할 분담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재욱 신</dc:creator>
  <cp:lastModifiedBy>신재욱</cp:lastModifiedBy>
  <cp:revision>25</cp:revision>
  <dcterms:created xsi:type="dcterms:W3CDTF">2018-06-18T03:08:44Z</dcterms:created>
  <dcterms:modified xsi:type="dcterms:W3CDTF">2018-12-14T01:06:36Z</dcterms:modified>
</cp:coreProperties>
</file>