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embeddedFontLst>
    <p:embeddedFont>
      <p:font typeface="THE정고딕110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AFC3C-53F6-4518-B0A8-9DB3CDA5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BD9BE-8FFC-491A-B0E9-C5F27C23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A01DB-F94B-484D-95DC-45226A0B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A9BCD-77D9-41BA-927E-D7FFAFC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4668-6AA3-4747-851C-10BEBDA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6C06-FE60-439B-805C-00CBEB6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CF149-669C-4050-9346-0E959162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4F574-D03F-4E62-8440-BA6CBFF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286A4-93D9-48CB-B18A-FDE77F20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1038-CC52-4816-88F9-1025925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3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1479A9-6858-4EA7-973A-D1F0E1E0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3023C-EEA2-493E-B0C4-8B03055E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F5DBE-7687-4B0D-9030-5F13AA0B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87ECE-7412-4987-AB1B-E1250E2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A82D-9C70-4539-9DCE-0C10A58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344F-4F07-4AF3-AD61-F2A25E1D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AE50F-D6D6-42D8-B02F-E38EA2D6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A6DF7-EDBA-4928-A6F4-F60F15D2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AD5E5-5847-4BD0-9B04-A2DA347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A641C-1428-45A1-8969-27BB9B33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932-BD78-42AF-8AB6-9CD6DE9A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758F8-8BD0-459E-B0E0-E9FE74C8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30634-BF2E-42D2-BFF7-4A6D0C1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AC233-B333-4949-BBA5-32683E6D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D79D3-F759-4ED4-A806-552A81C1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8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BD74C-5000-4100-9746-AB901E6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FE173-BD15-4CF8-A512-790F674C0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529A8-1962-4720-8A4D-1E33DC68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1C068-4897-4E37-9D72-7B529A6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9B886-1CDE-4FA2-9595-F8F87391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12E60-8392-4FB6-B43C-0FFA534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FDB2-7E39-421E-BB54-1CDFC136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F8EEF-13BF-44C8-803F-3BEFA7FB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0F71D-8BC1-4C58-8FF6-B6F0AB30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A65FA-C31D-4C2E-85C5-FBCE8594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DC3BA3-50D9-4379-A594-0377F5C8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96D69F-9F34-43E8-AF44-843DDE81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6C910-97F4-4374-B637-02BCDB7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E5EF8-1EDA-4CE4-BFA1-B68DA45A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52F4A-044D-420B-8DED-003E11AA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4BBF95-3130-4854-8171-2EE5785B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279EB-98F4-4A5F-BAFB-E078E01E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EC1F1-71F6-430E-AF2C-41C98F57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5BF75-932B-469E-B318-63A87DA3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63F86B-7B67-4FE3-9F63-782E199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61BFC-6EE5-4C0E-95DB-E0D625FE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41C7-79DF-42F7-9F24-40FBFA6E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C9F16-129A-4CE1-ADCF-8DB80986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4AD59-0BCB-4D45-B94F-A48E53E1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28AF5-C8C0-4A12-ADAA-10829E5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87201-6177-49E9-8ED9-C3708378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ACBE1-5C66-4FE2-AD46-176E21C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571A-23FE-4537-901D-F2968470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77B07-CC68-49B6-AE85-F22647D4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3046E-9E44-47A0-9A7A-8581224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9B33-658A-4832-A4CA-6D7A1EA6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B13DF-EADC-462C-A471-C4D906F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FA19-F661-48B2-B1FF-750D331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DF7388-8ACD-482A-B18B-9C85CA53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64224-1DE6-472D-8A8B-9C556125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8721-7AA4-46A9-88D1-2F842DFE5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AE2E5-6D70-49DF-B824-49B9BEA46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D19A0-BBC3-4267-9BF2-26AADB287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D67A-9036-46BA-9395-E4794C1F0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54FB2-D629-4A99-8E94-4E024FD00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2015182017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신재욱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384F9E-1187-49B4-B87B-A0298EBF5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78556"/>
              </p:ext>
            </p:extLst>
          </p:nvPr>
        </p:nvGraphicFramePr>
        <p:xfrm>
          <a:off x="828646" y="4520596"/>
          <a:ext cx="1390708" cy="1638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708">
                  <a:extLst>
                    <a:ext uri="{9D8B030D-6E8A-4147-A177-3AD203B41FA5}">
                      <a16:colId xmlns:a16="http://schemas.microsoft.com/office/drawing/2014/main" val="3724404"/>
                    </a:ext>
                  </a:extLst>
                </a:gridCol>
              </a:tblGrid>
              <a:tr h="345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지도교수서명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68264"/>
                  </a:ext>
                </a:extLst>
              </a:tr>
              <a:tr h="1292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4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개발상황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문제점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이후 개발 일정</a:t>
            </a:r>
          </a:p>
        </p:txBody>
      </p:sp>
    </p:spTree>
    <p:extLst>
      <p:ext uri="{BB962C8B-B14F-4D97-AF65-F5344CB8AC3E}">
        <p14:creationId xmlns:p14="http://schemas.microsoft.com/office/powerpoint/2010/main" val="32584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- 3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인칭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건슈팅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게임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목표지점을 점령하고 먼저 일정 시간 점령 상태를 유지한 팀이 승리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- 4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vs 4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무기와 스킬을 사용한 교전 가능</a:t>
            </a:r>
          </a:p>
        </p:txBody>
      </p:sp>
    </p:spTree>
    <p:extLst>
      <p:ext uri="{BB962C8B-B14F-4D97-AF65-F5344CB8AC3E}">
        <p14:creationId xmlns:p14="http://schemas.microsoft.com/office/powerpoint/2010/main" val="61629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 상황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66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완료된 상황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충돌검사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플레이어 생성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사망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탄 생성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및 피격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맵 에디터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텍스처 및 모델 렌더링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가중치를 사용한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스키닝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애니메이션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예정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서버 프로그램 작성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스킬 사용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승패 판정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점령 및 유지 시간 확인 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 상황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일정이 많이 지연되어 급하게 따라잡는 중입니다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애니메이션과 서버 프로그램 담당자가 변경되어 새로 작성하였습니다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FBX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파일을 게임에서 사용할 수 있게 변환해주는 컨버터를 새로 작성하였습니다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서버 프로그램과 스킬 구조 작성에 어려움을 겪고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90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이후 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81664D-D292-4AA3-B54F-ED24DAA3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88188"/>
              </p:ext>
            </p:extLst>
          </p:nvPr>
        </p:nvGraphicFramePr>
        <p:xfrm>
          <a:off x="1011765" y="1690687"/>
          <a:ext cx="10168472" cy="385886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7288">
                  <a:extLst>
                    <a:ext uri="{9D8B030D-6E8A-4147-A177-3AD203B41FA5}">
                      <a16:colId xmlns:a16="http://schemas.microsoft.com/office/drawing/2014/main" val="3441332814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3075123584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2434120230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3043481529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2317480065"/>
                    </a:ext>
                  </a:extLst>
                </a:gridCol>
              </a:tblGrid>
              <a:tr h="38978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85826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</a:t>
                      </a:r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</a:t>
                      </a:r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2021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53092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96946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이펙트 및 사운드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2882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UI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00380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3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HE정고딕110" panose="02020603020101020101" pitchFamily="18" charset="-127"/>
                <a:ea typeface="THE정고딕110" panose="02020603020101020101" pitchFamily="18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792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THE정고딕110</vt:lpstr>
      <vt:lpstr>Arial</vt:lpstr>
      <vt:lpstr>맑은 고딕</vt:lpstr>
      <vt:lpstr>Office 테마</vt:lpstr>
      <vt:lpstr>MORPHOSIS</vt:lpstr>
      <vt:lpstr>목차</vt:lpstr>
      <vt:lpstr>게임소개</vt:lpstr>
      <vt:lpstr>클라이언트 개발 상황 및 문제점</vt:lpstr>
      <vt:lpstr>클라이언트 개발 상황 및 문제점</vt:lpstr>
      <vt:lpstr>이후 개발 일정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7</cp:revision>
  <dcterms:created xsi:type="dcterms:W3CDTF">2018-11-13T04:06:59Z</dcterms:created>
  <dcterms:modified xsi:type="dcterms:W3CDTF">2018-11-13T05:58:50Z</dcterms:modified>
</cp:coreProperties>
</file>