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00D67-5BDF-4949-BFEA-46650E4A7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71E0B-3640-4039-88E0-421C0BC10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92A85-0245-4B5B-9935-D49CDF9B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EE3-9DCE-4E4B-B8B8-15793E21FD5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2E024-4DA0-4894-997E-6B7B1996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81618-D6ED-4709-BF79-500BC076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F1AF-624C-4D87-B934-7CE2A015E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0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6A8C-E6AE-4A95-BF63-64ED397B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9EF6C-9366-404D-A2E1-D31172F8C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E63B2-9585-4522-86FD-7A8E2DAF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EE3-9DCE-4E4B-B8B8-15793E21FD5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16A6B-56F7-41F3-BA5B-B55FCAF5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41AA2-1AD3-4DA5-B1C3-CAD949DC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F1AF-624C-4D87-B934-7CE2A015E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8813B4-DBA1-42DA-85B5-3B8AC6533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E8187-C6F7-4A5A-865B-327521D1F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23DC5-7EFD-404A-84AA-9FA793F7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EE3-9DCE-4E4B-B8B8-15793E21FD5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BE21C-0E10-4F10-AC92-B5B34301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26559-E991-42EE-BE4C-A325EA68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F1AF-624C-4D87-B934-7CE2A015E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AA96F-58F4-4B80-A342-F74AD620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05492-2E4F-4969-8DD4-B68574B5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93C1A-23ED-4F6E-8908-70DFF52F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EE3-9DCE-4E4B-B8B8-15793E21FD5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CA27E-C3ED-4C1A-B66F-5832319D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18CD5-92D3-41AE-B50C-7FF610A3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F1AF-624C-4D87-B934-7CE2A015E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9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F1C02-F2BA-4BBE-B8D5-CF51C306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BA250-ADF8-48F0-AB9B-16CD2442A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055B1-5066-498A-97AD-CE6349EE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EE3-9DCE-4E4B-B8B8-15793E21FD5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5013-1593-4DF3-9C39-8F4E56B8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DA7D9-AE96-45E5-A4E4-C4C9E362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F1AF-624C-4D87-B934-7CE2A015E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9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F2C72-0EA3-483F-8F88-3991AF08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F3B9F-4261-4A6D-B987-C78BECC34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CA2CC-CE2D-4459-8470-DA3CB7592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D902F-14F9-4D3A-8163-D1125B81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EE3-9DCE-4E4B-B8B8-15793E21FD5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094DE-DCE4-4C50-B9A9-C443C129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A13A9-0E3D-4EFD-B7A7-E2A663C9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F1AF-624C-4D87-B934-7CE2A015E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5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5681-B5AF-4DCF-910E-142F8AA5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77F55E-6B50-4675-8B68-583AA043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738DB-3B6D-43B6-9E56-34E4D802E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025E6-CBBD-4411-AFF1-BD0CFA0C1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E3087F-5381-4087-AFF9-5B309CA91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68BB9D-B7A9-463F-B20B-39A1AAC1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EE3-9DCE-4E4B-B8B8-15793E21FD5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1BD36-45EB-47A2-86C4-BB7CBC71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B902CA-C95D-44C6-82FB-1313D2CF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F1AF-624C-4D87-B934-7CE2A015E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1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DEE53-49DB-4416-B7FD-0299E103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FC9410-CF4F-4286-9F41-48423AA1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EE3-9DCE-4E4B-B8B8-15793E21FD5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7F7B8-BAC8-461E-AD4F-09106B58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1A959-FDC9-45DB-8EEB-E54A3353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F1AF-624C-4D87-B934-7CE2A015E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9683A3-AF1A-4D09-8EF2-72D4BD1F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EE3-9DCE-4E4B-B8B8-15793E21FD5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790C8-61A0-46ED-B8EA-FEC02B9F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AF743-5F04-4BB4-AD2B-404CB907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F1AF-624C-4D87-B934-7CE2A015E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3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408F4-1C51-406E-9704-A40655A4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04350-CFC1-47B8-BF13-F0EC516B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988B5-5B30-49C2-BCA3-27C122D94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E3833-B9E6-4942-95D3-D41DD22F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EE3-9DCE-4E4B-B8B8-15793E21FD5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0A213-3345-4DE9-8EB6-A6CCE4A5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78CDD-8A1A-48AD-991D-68D6A095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F1AF-624C-4D87-B934-7CE2A015E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5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B0804-812F-4E16-9DA2-56E3E369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B8D827-4CBF-42E4-A481-D21731628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6848F-A00C-4242-A9D8-AC466128F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FE786-80E1-4249-892E-A5B12E79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EE3-9DCE-4E4B-B8B8-15793E21FD5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B1D72-8260-4AF2-84E0-C4B70503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3719D-CD0B-45E4-BD54-3AA3731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F1AF-624C-4D87-B934-7CE2A015E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2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85AFF2-077D-4FB8-90C6-CE2F06FA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F1242-19E1-41DC-95FD-4DA77C29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48958-1154-4751-B2BC-68279526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4EE3-9DCE-4E4B-B8B8-15793E21FD5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8085F-C8E5-4B5B-8707-5BB523A37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93192-D294-4D34-A28C-264E80BA9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F1AF-624C-4D87-B934-7CE2A015E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A70CD4-60A9-43DF-9F9C-1F1531061683}"/>
              </a:ext>
            </a:extLst>
          </p:cNvPr>
          <p:cNvSpPr txBox="1"/>
          <p:nvPr/>
        </p:nvSpPr>
        <p:spPr>
          <a:xfrm>
            <a:off x="2330742" y="1637789"/>
            <a:ext cx="300325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mpd="dbl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Default Object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BDAE6-76B7-44CF-9511-4EBADF804D4D}"/>
              </a:ext>
            </a:extLst>
          </p:cNvPr>
          <p:cNvSpPr txBox="1"/>
          <p:nvPr/>
        </p:nvSpPr>
        <p:spPr>
          <a:xfrm>
            <a:off x="1747082" y="2965435"/>
            <a:ext cx="116731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mpd="dbl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Collide</a:t>
            </a:r>
          </a:p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Object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C7F58-5B5E-4F4C-A329-AC811992A336}"/>
              </a:ext>
            </a:extLst>
          </p:cNvPr>
          <p:cNvSpPr txBox="1"/>
          <p:nvPr/>
        </p:nvSpPr>
        <p:spPr>
          <a:xfrm>
            <a:off x="4334025" y="2965434"/>
            <a:ext cx="168534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mpd="dbl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None-Collide</a:t>
            </a:r>
          </a:p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Object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A23CC-962C-4224-BEBB-99A3AE518A07}"/>
              </a:ext>
            </a:extLst>
          </p:cNvPr>
          <p:cNvSpPr txBox="1"/>
          <p:nvPr/>
        </p:nvSpPr>
        <p:spPr>
          <a:xfrm>
            <a:off x="579763" y="4459372"/>
            <a:ext cx="116731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mpd="dbl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Moving</a:t>
            </a:r>
          </a:p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Object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DF451-6B06-43F8-891D-29D49D69BF09}"/>
              </a:ext>
            </a:extLst>
          </p:cNvPr>
          <p:cNvSpPr txBox="1"/>
          <p:nvPr/>
        </p:nvSpPr>
        <p:spPr>
          <a:xfrm>
            <a:off x="1837675" y="4459372"/>
            <a:ext cx="176209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mpd="dbl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None-Moving</a:t>
            </a:r>
          </a:p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Object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BCF7DC5-01D9-420E-980A-A4E11C4FE24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2602400" y="1735463"/>
            <a:ext cx="958314" cy="1501630"/>
          </a:xfrm>
          <a:prstGeom prst="bentConnector3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38DBE4E-8DDA-43CD-A71F-73758A99415D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025377" y="1814115"/>
            <a:ext cx="958313" cy="1344323"/>
          </a:xfrm>
          <a:prstGeom prst="bentConnector3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83E13C1-3E97-4D74-8CC8-D3EED0907983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1323280" y="3451910"/>
            <a:ext cx="847606" cy="1167319"/>
          </a:xfrm>
          <a:prstGeom prst="bentConnector3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B2A9415-A483-4189-83E0-71E4DCABF289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2100928" y="3841580"/>
            <a:ext cx="847606" cy="387978"/>
          </a:xfrm>
          <a:prstGeom prst="bentConnector3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EABE5DD-A42C-41C4-B3BA-6D8D83A40DA5}"/>
              </a:ext>
            </a:extLst>
          </p:cNvPr>
          <p:cNvCxnSpPr/>
          <p:nvPr/>
        </p:nvCxnSpPr>
        <p:spPr>
          <a:xfrm>
            <a:off x="6787661" y="415106"/>
            <a:ext cx="0" cy="6154615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8621A5-7A2E-478C-A967-B3BFFD7FEBAC}"/>
              </a:ext>
            </a:extLst>
          </p:cNvPr>
          <p:cNvSpPr txBox="1"/>
          <p:nvPr/>
        </p:nvSpPr>
        <p:spPr>
          <a:xfrm>
            <a:off x="7080640" y="1241583"/>
            <a:ext cx="465992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mpd="dbl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None-Collide Object(==Default Object)</a:t>
            </a: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Terrain(for Rendering Mesh)</a:t>
            </a:r>
          </a:p>
          <a:p>
            <a:pPr marL="285750" indent="-285750" algn="just">
              <a:buFontTx/>
              <a:buChar char="-"/>
            </a:pPr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just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Collide Object(==None-Moving Object)</a:t>
            </a: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Prop</a:t>
            </a: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Terrain(</a:t>
            </a:r>
            <a:r>
              <a:rPr lang="en-US" altLang="ko-KR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CollisionMap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Skill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Judge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Object</a:t>
            </a:r>
          </a:p>
          <a:p>
            <a:pPr marL="285750" indent="-285750" algn="just">
              <a:buFontTx/>
              <a:buChar char="-"/>
            </a:pPr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just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Moving Object</a:t>
            </a: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Player</a:t>
            </a: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Bullet</a:t>
            </a: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Skill projectile</a:t>
            </a:r>
          </a:p>
          <a:p>
            <a:pPr marL="285750" indent="-285750" algn="just">
              <a:buFontTx/>
              <a:buChar char="-"/>
            </a:pPr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just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Particle Object</a:t>
            </a:r>
          </a:p>
          <a:p>
            <a:pPr algn="just"/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just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Effect Object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FF8C32-479D-4E57-82A3-FE6B0C2BE97D}"/>
              </a:ext>
            </a:extLst>
          </p:cNvPr>
          <p:cNvSpPr txBox="1"/>
          <p:nvPr/>
        </p:nvSpPr>
        <p:spPr>
          <a:xfrm>
            <a:off x="3748611" y="4317036"/>
            <a:ext cx="113625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mpd="dbl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(Moving)</a:t>
            </a:r>
          </a:p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Particle</a:t>
            </a:r>
          </a:p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Object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2B2D2B-3F40-424C-A948-AEAB29155B5A}"/>
              </a:ext>
            </a:extLst>
          </p:cNvPr>
          <p:cNvSpPr txBox="1"/>
          <p:nvPr/>
        </p:nvSpPr>
        <p:spPr>
          <a:xfrm>
            <a:off x="5016709" y="4317036"/>
            <a:ext cx="148729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mpd="dbl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(N-Moving)</a:t>
            </a:r>
          </a:p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Effect</a:t>
            </a:r>
          </a:p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Object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930ACA9-80A4-4C79-921C-94B110EA54FD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5400000">
            <a:off x="4394082" y="3534422"/>
            <a:ext cx="705271" cy="859956"/>
          </a:xfrm>
          <a:prstGeom prst="bentConnector3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67F6549-0142-4F12-A31F-82AECFFFBCD6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5115889" y="3672570"/>
            <a:ext cx="705271" cy="583659"/>
          </a:xfrm>
          <a:prstGeom prst="bentConnector3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95955E8-87FA-49E9-BCED-FE0ED789C941}"/>
              </a:ext>
            </a:extLst>
          </p:cNvPr>
          <p:cNvSpPr txBox="1"/>
          <p:nvPr/>
        </p:nvSpPr>
        <p:spPr>
          <a:xfrm>
            <a:off x="146638" y="110427"/>
            <a:ext cx="4947133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n-US" altLang="ko-KR" sz="4000">
                <a:latin typeface="THE정고딕110" panose="02020603020101020101" pitchFamily="18" charset="-127"/>
                <a:ea typeface="THE정고딕110" panose="02020603020101020101" pitchFamily="18" charset="-127"/>
              </a:rPr>
              <a:t>Class of Object</a:t>
            </a:r>
            <a:endParaRPr lang="ko-KR" altLang="en-US" sz="400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74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955E8-87FA-49E9-BCED-FE0ED789C941}"/>
              </a:ext>
            </a:extLst>
          </p:cNvPr>
          <p:cNvSpPr txBox="1"/>
          <p:nvPr/>
        </p:nvSpPr>
        <p:spPr>
          <a:xfrm>
            <a:off x="146638" y="110427"/>
            <a:ext cx="4947133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n-US" altLang="ko-KR" sz="4000">
                <a:latin typeface="THE정고딕110" panose="02020603020101020101" pitchFamily="18" charset="-127"/>
                <a:ea typeface="THE정고딕110" panose="02020603020101020101" pitchFamily="18" charset="-127"/>
              </a:rPr>
              <a:t>Class of Object</a:t>
            </a:r>
            <a:endParaRPr lang="ko-KR" altLang="en-US" sz="400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40F67-D37A-474F-BBCA-DC7278710D2F}"/>
              </a:ext>
            </a:extLst>
          </p:cNvPr>
          <p:cNvSpPr txBox="1"/>
          <p:nvPr/>
        </p:nvSpPr>
        <p:spPr>
          <a:xfrm>
            <a:off x="146638" y="818313"/>
            <a:ext cx="11898724" cy="2585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Collide Object</a:t>
            </a:r>
          </a:p>
          <a:p>
            <a:pPr algn="just"/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Position and Rotation</a:t>
            </a: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Model(Meshes, Textures, Animation)</a:t>
            </a: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Bounding Oriented Box</a:t>
            </a:r>
          </a:p>
          <a:p>
            <a:pPr marL="285750" indent="-285750" algn="just">
              <a:buFontTx/>
              <a:buChar char="-"/>
            </a:pPr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가장 좋은 것은 정밀한 </a:t>
            </a:r>
            <a:r>
              <a:rPr lang="ko-KR" altLang="en-US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메쉬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 충돌 </a:t>
            </a:r>
            <a:r>
              <a:rPr lang="ko-KR" altLang="en-US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처리겠지만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 일단은 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OOBB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를 통해 충돌검사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algn="just"/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just"/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94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955E8-87FA-49E9-BCED-FE0ED789C941}"/>
              </a:ext>
            </a:extLst>
          </p:cNvPr>
          <p:cNvSpPr txBox="1"/>
          <p:nvPr/>
        </p:nvSpPr>
        <p:spPr>
          <a:xfrm>
            <a:off x="146638" y="110427"/>
            <a:ext cx="4947133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n-US" altLang="ko-KR" sz="4000">
                <a:latin typeface="THE정고딕110" panose="02020603020101020101" pitchFamily="18" charset="-127"/>
                <a:ea typeface="THE정고딕110" panose="02020603020101020101" pitchFamily="18" charset="-127"/>
              </a:rPr>
              <a:t>Class of Object</a:t>
            </a:r>
            <a:endParaRPr lang="ko-KR" altLang="en-US" sz="400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40F67-D37A-474F-BBCA-DC7278710D2F}"/>
              </a:ext>
            </a:extLst>
          </p:cNvPr>
          <p:cNvSpPr txBox="1"/>
          <p:nvPr/>
        </p:nvSpPr>
        <p:spPr>
          <a:xfrm>
            <a:off x="146638" y="818313"/>
            <a:ext cx="11898724" cy="5909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Moving Object</a:t>
            </a:r>
          </a:p>
          <a:p>
            <a:pPr algn="just"/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Player Object</a:t>
            </a:r>
          </a:p>
          <a:p>
            <a:pPr lvl="1"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조준은 수평선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몸의 정면 기준으로 상하 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80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도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좌우는 회전하면 방향 벡터가 바뀌는 식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lvl="1"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이동은 상하는 고정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전후좌우로만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 이동가능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방향벡터의 수평 투영벡터 기준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).</a:t>
            </a:r>
          </a:p>
          <a:p>
            <a:pPr lvl="1"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따라서 이동할 때는 수평선에 평행한 방향 벡터를 가져야 함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lvl="1"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중력 영향을 받음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Bullet Object</a:t>
            </a:r>
          </a:p>
          <a:p>
            <a:pPr lvl="1"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생성될 때 방향 벡터를 갖고 시작함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lvl="1"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이동은 방향 벡터에 따라 상하좌우 자유로움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lvl="1"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이동할 때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정면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방향 벡터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으로 이동</a:t>
            </a:r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lvl="1"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중력 영향 고려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lvl="1" algn="just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없어질 때는 촛불 꺼지는 사운드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적중 시에는 별도의 </a:t>
            </a:r>
            <a:r>
              <a:rPr lang="ko-KR" altLang="en-US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타격음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pPr marL="285750" indent="-285750" algn="just">
              <a:buFontTx/>
              <a:buChar char="-"/>
            </a:pPr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Skill Projectile </a:t>
            </a:r>
          </a:p>
          <a:p>
            <a:pPr lvl="1"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생성될 때 방향 벡터를 갖고 시작함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lvl="1"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이동은 방향 벡터에 따라 상하좌우 자유로움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lvl="1"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이동할 때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정면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방향 벡터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으로 이동</a:t>
            </a:r>
            <a:endParaRPr lang="en-US" altLang="ko-KR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lvl="1" algn="just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중력 영향 고려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lvl="1" algn="just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스킬 별 사운드</a:t>
            </a:r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32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2">
              <a:lumMod val="25000"/>
            </a:schemeClr>
          </a:solidFill>
          <a:headEnd type="none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31750" cmpd="dbl">
          <a:solidFill>
            <a:schemeClr val="bg2">
              <a:lumMod val="50000"/>
            </a:schemeClr>
          </a:solidFill>
        </a:ln>
      </a:spPr>
      <a:bodyPr wrap="square" rtlCol="0" anchor="ctr">
        <a:spAutoFit/>
      </a:bodyPr>
      <a:lstStyle>
        <a:defPPr algn="just">
          <a:defRPr dirty="0" smtClean="0">
            <a:latin typeface="THE정고딕110" panose="02020603020101020101" pitchFamily="18" charset="-127"/>
            <a:ea typeface="THE정고딕110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218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THE정고딕110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신재욱</dc:creator>
  <cp:lastModifiedBy>신재욱</cp:lastModifiedBy>
  <cp:revision>7</cp:revision>
  <dcterms:created xsi:type="dcterms:W3CDTF">2018-11-25T18:58:55Z</dcterms:created>
  <dcterms:modified xsi:type="dcterms:W3CDTF">2018-11-26T21:55:48Z</dcterms:modified>
</cp:coreProperties>
</file>