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D5C4-489D-4F54-B48C-78D1CE5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1FFBB-A7E1-46F2-8027-0AC6D8CE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77CAD-2267-4D4A-AE35-5BF74DAB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2E2EE-F4B1-4E2E-9BEB-728AB83A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655E9-B01E-4930-A643-8AD6FCC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5FB64-0290-4B59-A2E3-665EBB76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11A12-3F38-4219-8688-FAAFEDFD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8334A-5AB8-427C-869E-ABD3916F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46632-F2B1-4D83-B851-C75E8699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D6F9B-F9A0-4FEB-9C8C-5D5FB358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5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EEC0E1-1690-45F4-95E4-C0D82095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B2209-25C4-449D-AD15-6B431E41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12225-FC09-4A4F-90E3-8FFDF2F2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EB1A1-8E75-4524-90A0-7034F571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C061E-47B8-456C-8C6E-366085FF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DAA68-6C96-4D5D-BEF7-64F5A318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B3206-8CC9-4E00-898F-71E687CF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BEF9F-A5E3-42EA-9D78-95B5A3ED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928AB-B60E-4359-A6FA-4E83029C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374BF-7615-4273-B034-D0802678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8F44-D0FA-4622-8DC4-1D4C394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51BD5-93B3-4ABA-BFD3-FE8D0C90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17CAF-F719-4A76-978F-D2A8092A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9E244-4B60-4B64-BD8E-8383B968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DEAE5-3393-40BA-9CA8-D24882DA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B755-F32E-433A-BC2F-3968A36A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0AA36-188A-4F63-8DCF-D35094A2C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B8396-8570-4C71-83A3-851725BD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36D640-72AD-4AA4-AB1B-5E2840E9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875A47-284C-4D9A-817B-A2511823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B3A9-15D9-4B5A-BF62-E0C1290E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7B0E-AE96-4BE5-9E25-28530563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C1435-DC0F-48E7-BA85-954F7B64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1BB7F-095F-4761-8948-004EC679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A911E6-690C-4DBD-8A88-2A21DB45B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B2566-6856-40F7-B076-36990421A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ECE60-9CCB-4357-B87A-BE11164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B509FA-E9A2-435D-B432-8B1B7D72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2F1AB2-2290-4391-87C1-1BBE4360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8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A6443-F56C-4DA6-9B2D-CDD5363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C40472-B5CC-477B-AB6C-93CC5D8B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A9574-6638-4D68-B398-88C290EB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50AB8B-F487-4599-AE89-E37CA546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2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E0BEC4-85E2-43C9-A062-FD96A6D7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AE9CB4-D5E7-4C59-8651-FED51EFF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9A722-137D-48E5-9F01-2DC9E051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C4405-2571-4B95-AD45-B7EFC17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DE4B3-D1AF-44FE-BA34-7D18B2FF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C7909-FC28-4A10-98AE-FC43058B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80526-B8E1-4EDD-80CC-4ED9314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2FCE-896B-4A6A-ACEC-E358F8B8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1C86F-6CC2-41CA-9DD2-97A461E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1F84-A9DF-4188-9F07-81563A20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B6B2A-DAD5-43CA-9FAA-405AE3354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DF462B-8315-42B3-B2C0-90EA0C54C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2E51E-D631-4428-866D-E00CA90C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EA6AF-CA28-4E74-A97D-F0F3E940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698C1-9A2F-4237-8477-57B870E3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E839E9-2550-487B-B365-76E2116A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408E2-89FE-4EC9-99E1-E5D16FDD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8BC2A-9F72-4189-B3AB-ADA93966B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D565-33A6-4D7B-BA9D-D3FA1BDDB8F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4AC96-935B-4E44-B802-D3F5F40DB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7D6CC-DE04-4B09-B2E8-AE0BF6A1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2E24-62F4-4130-A9A1-C5BFCB38F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0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A89790-FE43-4149-9CF4-801017502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76E17BE8-2321-4F86-BCB2-6AFCCAFA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 </a:t>
            </a:r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Result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78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D7EFB3-490C-44CD-88BF-CB8D3435B9C7}"/>
              </a:ext>
            </a:extLst>
          </p:cNvPr>
          <p:cNvSpPr/>
          <p:nvPr/>
        </p:nvSpPr>
        <p:spPr>
          <a:xfrm>
            <a:off x="5093756" y="3668648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49D1DBF-9C5A-481B-8DC5-43A8DA310BC7}"/>
              </a:ext>
            </a:extLst>
          </p:cNvPr>
          <p:cNvSpPr/>
          <p:nvPr/>
        </p:nvSpPr>
        <p:spPr>
          <a:xfrm>
            <a:off x="5802334" y="3669626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57ECA4-BC20-4628-BBD6-5F3B9A9BE6DD}"/>
              </a:ext>
            </a:extLst>
          </p:cNvPr>
          <p:cNvSpPr/>
          <p:nvPr/>
        </p:nvSpPr>
        <p:spPr>
          <a:xfrm>
            <a:off x="6512354" y="3668648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0E7835-7585-46A4-89EB-134B151FF603}"/>
              </a:ext>
            </a:extLst>
          </p:cNvPr>
          <p:cNvSpPr/>
          <p:nvPr/>
        </p:nvSpPr>
        <p:spPr>
          <a:xfrm>
            <a:off x="7224538" y="3670804"/>
            <a:ext cx="534595" cy="504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FD395D0-1FD1-4385-B6BE-32FF8953817A}"/>
              </a:ext>
            </a:extLst>
          </p:cNvPr>
          <p:cNvSpPr/>
          <p:nvPr/>
        </p:nvSpPr>
        <p:spPr>
          <a:xfrm>
            <a:off x="7039461" y="3005539"/>
            <a:ext cx="534595" cy="504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4536E9-7E1B-42A0-ADFD-627E7428E9D7}"/>
              </a:ext>
            </a:extLst>
          </p:cNvPr>
          <p:cNvSpPr/>
          <p:nvPr/>
        </p:nvSpPr>
        <p:spPr>
          <a:xfrm>
            <a:off x="5612218" y="3005540"/>
            <a:ext cx="534595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1939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조작법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3781805" cy="4081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캐릭터 이동 및 점프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W, A, S, D, SPACE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공격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좌클릭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테크닉 사용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Q, E,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우클릭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R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NPC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F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36C5CB-9CA4-4AD9-9323-5735080C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2770714"/>
            <a:ext cx="1048559" cy="10485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6BD2DC-6764-43C1-8194-1BE883B7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9" y="3431784"/>
            <a:ext cx="1048559" cy="1048559"/>
          </a:xfrm>
          <a:prstGeom prst="rect">
            <a:avLst/>
          </a:prstGeom>
        </p:spPr>
      </p:pic>
      <p:pic>
        <p:nvPicPr>
          <p:cNvPr id="13" name="그림 12" descr="실내이(가) 표시된 사진&#10;&#10;자동 생성된 설명">
            <a:extLst>
              <a:ext uri="{FF2B5EF4-FFF2-40B4-BE49-F238E27FC236}">
                <a16:creationId xmlns:a16="http://schemas.microsoft.com/office/drawing/2014/main" id="{D022D1F5-E6CA-40E2-B479-3F679BF0B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51" y="4511754"/>
            <a:ext cx="5258811" cy="105176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C19E673-6A8E-4E23-8534-0894FFEFE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81" y="2130157"/>
            <a:ext cx="3075346" cy="307534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6F5629F-62BC-460B-A523-4B66F68B7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08" y="2770713"/>
            <a:ext cx="1048559" cy="10485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70B3BBC-5DA7-49E4-8525-0203C8253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38" y="3431784"/>
            <a:ext cx="1048559" cy="104855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3B978CC-DEEB-4027-A0BF-466F8B20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18" y="2770714"/>
            <a:ext cx="1048559" cy="104855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6DE312D-9484-41F0-8EA0-87C09118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48" y="3431784"/>
            <a:ext cx="1048559" cy="10485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D91B6FA-8BA4-4A5B-B0E9-85E37E6C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27" y="2770714"/>
            <a:ext cx="1048559" cy="104855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83E1A82-E21E-4609-A1C0-60A23D79A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57" y="3431784"/>
            <a:ext cx="1048559" cy="10485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A8FCB0-6A2C-4586-AA39-1E7706406F6D}"/>
              </a:ext>
            </a:extLst>
          </p:cNvPr>
          <p:cNvSpPr txBox="1"/>
          <p:nvPr/>
        </p:nvSpPr>
        <p:spPr>
          <a:xfrm>
            <a:off x="4884825" y="303104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Q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5281AF-C727-4688-93C7-14614C9A77E4}"/>
              </a:ext>
            </a:extLst>
          </p:cNvPr>
          <p:cNvSpPr txBox="1"/>
          <p:nvPr/>
        </p:nvSpPr>
        <p:spPr>
          <a:xfrm>
            <a:off x="5612218" y="303104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W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B4327D-478D-4C96-9194-06C656BB61AA}"/>
              </a:ext>
            </a:extLst>
          </p:cNvPr>
          <p:cNvSpPr txBox="1"/>
          <p:nvPr/>
        </p:nvSpPr>
        <p:spPr>
          <a:xfrm>
            <a:off x="6333443" y="30300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FE6F64-8A3B-418A-858F-D1F30BB1C8F5}"/>
              </a:ext>
            </a:extLst>
          </p:cNvPr>
          <p:cNvSpPr txBox="1"/>
          <p:nvPr/>
        </p:nvSpPr>
        <p:spPr>
          <a:xfrm>
            <a:off x="7055663" y="303000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R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0CC6E6-470B-456E-BF83-58471EAC6A43}"/>
              </a:ext>
            </a:extLst>
          </p:cNvPr>
          <p:cNvSpPr txBox="1"/>
          <p:nvPr/>
        </p:nvSpPr>
        <p:spPr>
          <a:xfrm>
            <a:off x="5063261" y="36887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A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24D72-D818-424D-A775-B1506463A8C9}"/>
              </a:ext>
            </a:extLst>
          </p:cNvPr>
          <p:cNvSpPr txBox="1"/>
          <p:nvPr/>
        </p:nvSpPr>
        <p:spPr>
          <a:xfrm>
            <a:off x="5790654" y="36887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010D52-FD3F-40E6-812F-D0F8B7023ADB}"/>
              </a:ext>
            </a:extLst>
          </p:cNvPr>
          <p:cNvSpPr txBox="1"/>
          <p:nvPr/>
        </p:nvSpPr>
        <p:spPr>
          <a:xfrm>
            <a:off x="6511879" y="36877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D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8FFBBD-4EB9-467E-AD94-EC5814A4D6CF}"/>
              </a:ext>
            </a:extLst>
          </p:cNvPr>
          <p:cNvSpPr txBox="1"/>
          <p:nvPr/>
        </p:nvSpPr>
        <p:spPr>
          <a:xfrm>
            <a:off x="7234099" y="368775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F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67D2AD-A5B5-43DC-A103-CC404721A433}"/>
              </a:ext>
            </a:extLst>
          </p:cNvPr>
          <p:cNvSpPr txBox="1"/>
          <p:nvPr/>
        </p:nvSpPr>
        <p:spPr>
          <a:xfrm>
            <a:off x="6510940" y="4836424"/>
            <a:ext cx="91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SPACE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87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3357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9874819" cy="4044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게임 기본요소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사용하여 개발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가중치를 사용한 스키닝 애니메이션 구현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비주얼 부분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Splatoon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과 유사한 아트 스타일 구현을 목표로 쉐이더 코드 작성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서버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IOCP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모델을 사용한 렉 없는 서버 구현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003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287430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0120271" cy="448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서버 및 클라이언트 개발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PC Win 10 OS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에서 작업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에셋 제작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Photochop CC, 3D BodyPaint, Zbrush</a:t>
            </a: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버전 관리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003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364325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3942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0608994" cy="1828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▶ 중점 연구분야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렌더링 파이프라인 개발과 그래픽 에셋 제작을 병행하여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텍스처맵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 코드를 작성하고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목표로 하는 그래픽 스타일로 모델과 씬을 표현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003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</p:spTree>
    <p:extLst>
      <p:ext uri="{BB962C8B-B14F-4D97-AF65-F5344CB8AC3E}">
        <p14:creationId xmlns:p14="http://schemas.microsoft.com/office/powerpoint/2010/main" val="26484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004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A6A684BB-4DD1-4384-80DC-574D97E3B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710199"/>
              </p:ext>
            </p:extLst>
          </p:nvPr>
        </p:nvGraphicFramePr>
        <p:xfrm>
          <a:off x="1038225" y="19018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3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4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5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6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7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질의 응답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005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질의 응답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421F4-28A2-405D-980B-5CFD3533DED1}"/>
              </a:ext>
            </a:extLst>
          </p:cNvPr>
          <p:cNvSpPr txBox="1"/>
          <p:nvPr/>
        </p:nvSpPr>
        <p:spPr>
          <a:xfrm>
            <a:off x="4305285" y="2925080"/>
            <a:ext cx="3581430" cy="1007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감사합니다</a:t>
            </a:r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4376B-2D6F-4B5E-B466-F5555C32DC9D}"/>
              </a:ext>
            </a:extLst>
          </p:cNvPr>
          <p:cNvSpPr txBox="1"/>
          <p:nvPr/>
        </p:nvSpPr>
        <p:spPr>
          <a:xfrm>
            <a:off x="9608432" y="5577491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자료 출처 본인 제작</a:t>
            </a:r>
          </a:p>
        </p:txBody>
      </p:sp>
    </p:spTree>
    <p:extLst>
      <p:ext uri="{BB962C8B-B14F-4D97-AF65-F5344CB8AC3E}">
        <p14:creationId xmlns:p14="http://schemas.microsoft.com/office/powerpoint/2010/main" val="246631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97C86B-BAD9-437D-996E-CCBC727C3414}"/>
              </a:ext>
            </a:extLst>
          </p:cNvPr>
          <p:cNvSpPr/>
          <p:nvPr/>
        </p:nvSpPr>
        <p:spPr>
          <a:xfrm>
            <a:off x="3543300" y="0"/>
            <a:ext cx="86487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13211-B2F4-4220-9ADD-B1399C05F390}"/>
              </a:ext>
            </a:extLst>
          </p:cNvPr>
          <p:cNvSpPr txBox="1"/>
          <p:nvPr/>
        </p:nvSpPr>
        <p:spPr>
          <a:xfrm>
            <a:off x="3835400" y="782410"/>
            <a:ext cx="3175869" cy="5117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001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연구목적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002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게임 소개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간단 소개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이 게임만의 특징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전체적인 진행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조작법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003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기술적 요소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기술적 요소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중점 연구 분야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004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</a:rPr>
              <a:t>005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질의 응답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77270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0516020" cy="2272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 3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짧은 시간 내에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결과를 볼 수 있는 게임을 선호하는 유저들이 대다수이기 때문이라 여겨진다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 따라서 짧은 시간 내에 반복해서 즐길 수 있는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경험을 갖는 것을 목적으로 한다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35211" y="10502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001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연구목적</a:t>
            </a:r>
          </a:p>
        </p:txBody>
      </p:sp>
    </p:spTree>
    <p:extLst>
      <p:ext uri="{BB962C8B-B14F-4D97-AF65-F5344CB8AC3E}">
        <p14:creationId xmlns:p14="http://schemas.microsoft.com/office/powerpoint/2010/main" val="348614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간단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8877751" cy="3158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PC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건슈팅 게임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사격 외에 특수 공격 가능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플레이타임 최대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-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원하는대로 기술을 조합하여 사용할 수 있다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</p:spTree>
    <p:extLst>
      <p:ext uri="{BB962C8B-B14F-4D97-AF65-F5344CB8AC3E}">
        <p14:creationId xmlns:p14="http://schemas.microsoft.com/office/powerpoint/2010/main" val="207024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F8D08310-5E13-4AEB-B704-4949EACBA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49907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B934-629F-4445-9834-38B37B658B16}"/>
              </a:ext>
            </a:extLst>
          </p:cNvPr>
          <p:cNvSpPr txBox="1"/>
          <p:nvPr/>
        </p:nvSpPr>
        <p:spPr>
          <a:xfrm>
            <a:off x="635000" y="587116"/>
            <a:ext cx="3942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전체적인 진행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64BC-9D07-40D0-A4E8-9DF32D620DA6}"/>
              </a:ext>
            </a:extLst>
          </p:cNvPr>
          <p:cNvSpPr txBox="1"/>
          <p:nvPr/>
        </p:nvSpPr>
        <p:spPr>
          <a:xfrm>
            <a:off x="635000" y="1582068"/>
            <a:ext cx="1475084" cy="49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78478-AC04-4E3B-8A24-01D08E9E7F6E}"/>
              </a:ext>
            </a:extLst>
          </p:cNvPr>
          <p:cNvCxnSpPr>
            <a:cxnSpLocks/>
          </p:cNvCxnSpPr>
          <p:nvPr/>
        </p:nvCxnSpPr>
        <p:spPr>
          <a:xfrm>
            <a:off x="0" y="150009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254CA-649B-4556-9932-2CEAEE8AC459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28C5B-BE39-4A83-8EE1-562E6E3D661B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45E08-1A12-4517-8207-6E462DB9714D}"/>
              </a:ext>
            </a:extLst>
          </p:cNvPr>
          <p:cNvSpPr txBox="1"/>
          <p:nvPr/>
        </p:nvSpPr>
        <p:spPr>
          <a:xfrm>
            <a:off x="733711" y="10502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20F0D2-FFB9-4860-87A4-93BA5E2E0724}"/>
              </a:ext>
            </a:extLst>
          </p:cNvPr>
          <p:cNvCxnSpPr>
            <a:cxnSpLocks/>
          </p:cNvCxnSpPr>
          <p:nvPr/>
        </p:nvCxnSpPr>
        <p:spPr>
          <a:xfrm flipV="1">
            <a:off x="9470143" y="3179114"/>
            <a:ext cx="336550" cy="1"/>
          </a:xfrm>
          <a:prstGeom prst="straightConnector1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668A8D-0996-428B-836B-075B08ED3E22}"/>
              </a:ext>
            </a:extLst>
          </p:cNvPr>
          <p:cNvSpPr/>
          <p:nvPr/>
        </p:nvSpPr>
        <p:spPr>
          <a:xfrm>
            <a:off x="1894591" y="2604249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시작화면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5E73C2-F91F-459F-A868-11D2B6E89986}"/>
              </a:ext>
            </a:extLst>
          </p:cNvPr>
          <p:cNvSpPr/>
          <p:nvPr/>
        </p:nvSpPr>
        <p:spPr>
          <a:xfrm>
            <a:off x="1893002" y="2604247"/>
            <a:ext cx="1425576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Title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8FF41E-8F30-4EFA-A5C3-7F254E22157A}"/>
              </a:ext>
            </a:extLst>
          </p:cNvPr>
          <p:cNvSpPr/>
          <p:nvPr/>
        </p:nvSpPr>
        <p:spPr>
          <a:xfrm>
            <a:off x="3793243" y="2616543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준비실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8013B3-EB25-44D6-954A-E8767FDEE0B3}"/>
              </a:ext>
            </a:extLst>
          </p:cNvPr>
          <p:cNvSpPr/>
          <p:nvPr/>
        </p:nvSpPr>
        <p:spPr>
          <a:xfrm>
            <a:off x="3786887" y="2616543"/>
            <a:ext cx="1428752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903F57-4789-4BD4-B7C6-42A984B30044}"/>
              </a:ext>
            </a:extLst>
          </p:cNvPr>
          <p:cNvSpPr/>
          <p:nvPr/>
        </p:nvSpPr>
        <p:spPr>
          <a:xfrm>
            <a:off x="5691895" y="2616543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온라인 매칭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B92374-C72B-4E31-9860-DFF63166D373}"/>
              </a:ext>
            </a:extLst>
          </p:cNvPr>
          <p:cNvSpPr/>
          <p:nvPr/>
        </p:nvSpPr>
        <p:spPr>
          <a:xfrm>
            <a:off x="5696658" y="2616543"/>
            <a:ext cx="1417631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489D44-18E5-49A2-8D47-0970923ADD93}"/>
              </a:ext>
            </a:extLst>
          </p:cNvPr>
          <p:cNvSpPr/>
          <p:nvPr/>
        </p:nvSpPr>
        <p:spPr>
          <a:xfrm>
            <a:off x="7590546" y="2604249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실제 플레이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3E9F38-3622-4ACA-8670-317A4D7D75D9}"/>
              </a:ext>
            </a:extLst>
          </p:cNvPr>
          <p:cNvSpPr/>
          <p:nvPr/>
        </p:nvSpPr>
        <p:spPr>
          <a:xfrm>
            <a:off x="7590545" y="2604248"/>
            <a:ext cx="1422397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Play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D3A790-F857-4F5C-AEF3-489D972E452F}"/>
              </a:ext>
            </a:extLst>
          </p:cNvPr>
          <p:cNvSpPr/>
          <p:nvPr/>
        </p:nvSpPr>
        <p:spPr>
          <a:xfrm>
            <a:off x="9489198" y="2618191"/>
            <a:ext cx="1422396" cy="18927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THE정고딕110" panose="02020603020101020101" pitchFamily="18" charset="-127"/>
                <a:ea typeface="THE정고딕110" panose="02020603020101020101" pitchFamily="18" charset="-127"/>
              </a:rPr>
              <a:t>결과 요약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06CDC4-3E97-4E77-BB57-03FE88BDF28F}"/>
              </a:ext>
            </a:extLst>
          </p:cNvPr>
          <p:cNvSpPr/>
          <p:nvPr/>
        </p:nvSpPr>
        <p:spPr>
          <a:xfrm>
            <a:off x="9489197" y="2618189"/>
            <a:ext cx="1422397" cy="464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HE정고딕110" panose="02020603020101020101" pitchFamily="18" charset="-127"/>
                <a:ea typeface="THE정고딕110" panose="02020603020101020101" pitchFamily="18" charset="-127"/>
              </a:rPr>
              <a:t>Result</a:t>
            </a:r>
            <a:endParaRPr lang="ko-KR" altLang="en-US"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C46890-68D9-4D16-B999-E4DA79D3F1DF}"/>
              </a:ext>
            </a:extLst>
          </p:cNvPr>
          <p:cNvSpPr txBox="1"/>
          <p:nvPr/>
        </p:nvSpPr>
        <p:spPr>
          <a:xfrm>
            <a:off x="3344188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DFD8-AFD4-4D3C-879C-52DB4FF4FE25}"/>
              </a:ext>
            </a:extLst>
          </p:cNvPr>
          <p:cNvSpPr txBox="1"/>
          <p:nvPr/>
        </p:nvSpPr>
        <p:spPr>
          <a:xfrm>
            <a:off x="5266870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70BB0C-352B-49B5-8F1A-2B605B8331E7}"/>
              </a:ext>
            </a:extLst>
          </p:cNvPr>
          <p:cNvSpPr txBox="1"/>
          <p:nvPr/>
        </p:nvSpPr>
        <p:spPr>
          <a:xfrm>
            <a:off x="7144669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55E2C0-7D45-4BA8-90A4-41AC3919D4DF}"/>
              </a:ext>
            </a:extLst>
          </p:cNvPr>
          <p:cNvSpPr txBox="1"/>
          <p:nvPr/>
        </p:nvSpPr>
        <p:spPr>
          <a:xfrm>
            <a:off x="9040642" y="336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99444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952CA9-7FC4-4D8B-BD12-FD332730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EnterRoom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01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E9C63F-06C1-4AD2-AAC2-9501E23FB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2606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 </a:t>
            </a:r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Matching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12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벽, 실내이(가) 표시된 사진&#10;&#10;자동 생성된 설명">
            <a:extLst>
              <a:ext uri="{FF2B5EF4-FFF2-40B4-BE49-F238E27FC236}">
                <a16:creationId xmlns:a16="http://schemas.microsoft.com/office/drawing/2014/main" id="{364D770C-6A57-4487-B52D-46E1BE43A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9AFF6D-95FE-4623-8832-E06EA346A634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1EE1A-377F-4EB3-B36F-53023F3B6AF0}"/>
              </a:ext>
            </a:extLst>
          </p:cNvPr>
          <p:cNvSpPr txBox="1"/>
          <p:nvPr/>
        </p:nvSpPr>
        <p:spPr>
          <a:xfrm>
            <a:off x="-12078" y="105029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002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19207-3E07-4D07-A166-3B01A4304046}"/>
              </a:ext>
            </a:extLst>
          </p:cNvPr>
          <p:cNvSpPr txBox="1"/>
          <p:nvPr/>
        </p:nvSpPr>
        <p:spPr>
          <a:xfrm>
            <a:off x="733711" y="10502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게임소개 </a:t>
            </a:r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THE정고딕110" panose="02020603020101020101" pitchFamily="18" charset="-127"/>
                <a:ea typeface="THE정고딕110" panose="02020603020101020101" pitchFamily="18" charset="-127"/>
              </a:rPr>
              <a:t>- Play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55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242</Words>
  <Application>Microsoft Office PowerPoint</Application>
  <PresentationFormat>와이드스크린</PresentationFormat>
  <Paragraphs>139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THE정고딕110</vt:lpstr>
      <vt:lpstr>THE정고딕120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신재욱</dc:creator>
  <cp:lastModifiedBy>신재욱</cp:lastModifiedBy>
  <cp:revision>12</cp:revision>
  <dcterms:created xsi:type="dcterms:W3CDTF">2018-12-25T23:46:14Z</dcterms:created>
  <dcterms:modified xsi:type="dcterms:W3CDTF">2018-12-26T01:50:07Z</dcterms:modified>
</cp:coreProperties>
</file>