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B1C074-37C5-4A08-99E1-37C50027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0314"/>
              </p:ext>
            </p:extLst>
          </p:nvPr>
        </p:nvGraphicFramePr>
        <p:xfrm>
          <a:off x="857956" y="4189340"/>
          <a:ext cx="2336800" cy="2063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980260869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20" panose="02020603020101020101" pitchFamily="18" charset="-127"/>
                          <a:ea typeface="THE정고딕120" panose="02020603020101020101" pitchFamily="18" charset="-127"/>
                        </a:rPr>
                        <a:t>지도교수 확인란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43054"/>
                  </a:ext>
                </a:extLst>
              </a:tr>
              <a:tr h="163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기획한 대로 표현하기 위한 텍스처와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288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THE정고딕110</vt:lpstr>
      <vt:lpstr>맑은 고딕</vt:lpstr>
      <vt:lpstr>Arial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신재욱</cp:lastModifiedBy>
  <cp:revision>19</cp:revision>
  <dcterms:created xsi:type="dcterms:W3CDTF">2018-06-18T03:08:44Z</dcterms:created>
  <dcterms:modified xsi:type="dcterms:W3CDTF">2018-06-20T07:34:33Z</dcterms:modified>
</cp:coreProperties>
</file>