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5BF8D-F8A8-43CD-BE7D-576EB8401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FA51A4-E069-41BA-BCAD-88CA94D8B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A5BEE8-49F7-4867-BA53-EED35651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4241-CBC7-4FA9-B7B2-29F13720A026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44B8CF-F3AF-4BF6-A19B-9874F63C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F3B85-F4C8-4F73-BE1B-43F921F7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6086-B5AE-4E54-B917-56E063B54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63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266B0-788F-46FA-B3FB-A5E7BB35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2B273B-2E28-4074-9A7D-831808B8E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1C38F-1311-40C1-97B7-DB100CEE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4241-CBC7-4FA9-B7B2-29F13720A026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EED7A-CC4D-41E4-8C05-F3E804E6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D75433-F7D4-42C2-BB09-446FBC13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6086-B5AE-4E54-B917-56E063B54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9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9E26BE-D13F-4293-BF0D-ADB1F7B8A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4E981E-0417-42D0-A0E9-CCF78348A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6FDB84-665C-4351-9A89-8A85DE3B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4241-CBC7-4FA9-B7B2-29F13720A026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DD2B70-6135-4316-A8D0-B6402A92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AC742B-E57D-49B4-B4A4-7B02B4CB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6086-B5AE-4E54-B917-56E063B54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63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1DACC-4097-43AB-9730-A14B1256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95487-0C7F-4421-997F-506C69856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C9F600-5B61-45E3-8C3F-A4FFB560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4241-CBC7-4FA9-B7B2-29F13720A026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D3DC3-599F-4A5A-B5E6-A8152089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CEACA-0D3B-4287-8B30-E8414BFB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6086-B5AE-4E54-B917-56E063B54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98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8C1B-6FD0-407D-A690-D440E883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F75682-A74C-4E2B-B28B-96BB3529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E306F9-634D-4FFD-8BE9-844554BD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4241-CBC7-4FA9-B7B2-29F13720A026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2E0814-481E-463B-8BF7-A5DEDA81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BC649-4878-454E-8A53-C9E3014B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6086-B5AE-4E54-B917-56E063B54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45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A608F-01EA-46A6-9012-5F1FB9F7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D1CD97-37B5-4CCA-809E-5F8EA9CD3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AB8DD7-3443-4D3E-A532-E8302683E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73F288-BC21-46B3-99FA-BEDDCE5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4241-CBC7-4FA9-B7B2-29F13720A026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FF0041-A21B-418E-937B-2FD051A6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3EBDC2-40E1-4546-ADEA-1CC11FFC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6086-B5AE-4E54-B917-56E063B54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44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6EF3B-5EFF-4CFB-AF99-B18375C5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D971D1-BE9C-409C-8CC7-3122072CD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A1ED6A-EB85-4B48-9863-97CE9C27C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5DF4AA-0A45-4B45-802A-68DBCC8E5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3A98AE-E9E4-4116-9048-C65563CC8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6BACE9-799A-48F0-A115-5CD5CC0C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4241-CBC7-4FA9-B7B2-29F13720A026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C3F402-6C23-463A-9B5D-79D33093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BE0A7A-0387-49CC-A8F1-A6A2082C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6086-B5AE-4E54-B917-56E063B54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9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BDB1F-E70D-46C3-895A-216F882C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244438-28F3-4234-AA4C-BD3B23D8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4241-CBC7-4FA9-B7B2-29F13720A026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160B92-3FAD-4BDA-8AAA-9FD6297C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1D561F-2DA2-4192-AFB5-A2ED4F3E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6086-B5AE-4E54-B917-56E063B54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8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9F8BA6-5F39-44BD-BFCD-E91993FB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4241-CBC7-4FA9-B7B2-29F13720A026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9D6132-8562-446C-9B0C-9AA2524E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5EA0F1-0806-475A-B4BB-2B1992CD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6086-B5AE-4E54-B917-56E063B54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06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7400-8B5F-430B-84B7-BFD14D8E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43BD4F-BD96-4C43-84CC-F0C8F9287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E40929-6D54-4BEB-B049-B789B19BB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4CC8E2-C1EB-4A7F-B41C-57F0A4BB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4241-CBC7-4FA9-B7B2-29F13720A026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373E18-7BB6-49E2-8099-54C1C34B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B71AD8-2C94-410D-8465-4560FC02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6086-B5AE-4E54-B917-56E063B54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44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E6E1A-4684-429C-8C70-EFBC8DF8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0C5242-F133-4C64-8A12-E2331DF3A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2BEDC0-BC1A-4E64-B58F-C339D9DDE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6C8195-3D55-4162-B9DB-6CA57D43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4241-CBC7-4FA9-B7B2-29F13720A026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F3DF3F-DC06-4BD7-8722-1825B517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CC658A-FE78-455A-BEC1-ECBF9D55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6086-B5AE-4E54-B917-56E063B54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22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9EA3B2-50F1-4C89-AE86-02E2F2DA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2F2934-B93A-4BEC-B6F6-3703A6775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2C3981-2E77-4FD5-B2FF-17E07876A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4241-CBC7-4FA9-B7B2-29F13720A026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B76AB1-168E-4968-8C70-BADECA329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6CCC2B-5E8E-4778-AC29-5A906E955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6086-B5AE-4E54-B917-56E063B54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7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F4E4D-EF78-4A22-9404-362BE4E07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720" y="2355545"/>
            <a:ext cx="9144000" cy="2387600"/>
          </a:xfrm>
        </p:spPr>
        <p:txBody>
          <a:bodyPr/>
          <a:lstStyle/>
          <a:p>
            <a:r>
              <a:rPr lang="en-US" dirty="0"/>
              <a:t>Redux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CDE2A7-7119-496A-8A9B-970238B95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720" y="4835220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 err="1"/>
              <a:t>Organisiertes</a:t>
            </a:r>
            <a:r>
              <a:rPr lang="en-US" sz="1800" dirty="0"/>
              <a:t> </a:t>
            </a:r>
            <a:r>
              <a:rPr lang="en-US" sz="1800" dirty="0" err="1"/>
              <a:t>Statemanagement</a:t>
            </a:r>
            <a:endParaRPr lang="de-DE" sz="1800" dirty="0"/>
          </a:p>
        </p:txBody>
      </p:sp>
      <p:pic>
        <p:nvPicPr>
          <p:cNvPr id="1028" name="Picture 4" descr="Bildergebnis fÃ¼r redux">
            <a:extLst>
              <a:ext uri="{FF2B5EF4-FFF2-40B4-BE49-F238E27FC236}">
                <a16:creationId xmlns:a16="http://schemas.microsoft.com/office/drawing/2014/main" id="{07E48113-A9E6-4EF2-AA0F-D5C80FEC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987" y="1254592"/>
            <a:ext cx="2335466" cy="210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71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3C01E-E57E-45CE-BB11-75912646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Inhaltsverzeichnis</a:t>
            </a:r>
            <a:r>
              <a:rPr lang="en-US" dirty="0"/>
              <a:t>	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35EB6-8D9F-43FB-8E08-DFB0708A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Historie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30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8AA32-0C28-42E7-9082-E4E6E36C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5C159C-4829-4C97-8884-B14D80858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11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Redux</vt:lpstr>
      <vt:lpstr>Inhaltsverzeichnis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Maik Dömmecke</dc:creator>
  <cp:lastModifiedBy>Maik Dömmecke</cp:lastModifiedBy>
  <cp:revision>3</cp:revision>
  <dcterms:created xsi:type="dcterms:W3CDTF">2019-05-16T16:55:38Z</dcterms:created>
  <dcterms:modified xsi:type="dcterms:W3CDTF">2019-05-16T18:40:57Z</dcterms:modified>
</cp:coreProperties>
</file>