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306" y="-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XY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平面参考粒子轨迹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254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31</cp:revision>
  <dcterms:created xsi:type="dcterms:W3CDTF">2020-11-30T08:09:35Z</dcterms:created>
  <dcterms:modified xsi:type="dcterms:W3CDTF">2020-12-01T14:47:23Z</dcterms:modified>
</cp:coreProperties>
</file>