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6F526-03FA-4308-A09C-42E2CD62F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72D51-D9E2-4C57-90DC-08CED05C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BCA92-5762-4947-AFA6-76B60692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9BA9A-5E03-47FC-AEC0-E9E143D7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F54AB-E76E-49E9-86A3-CD699790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5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37169-1F0E-4E98-A7AA-B4CD4D2F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1B271-36BC-475E-9786-0ED49508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C2414-D2E2-4FB7-98A3-C73409E5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097E1-71EB-4E82-95F0-2DDE9861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4E3B-22C1-445A-83F0-147CF773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A2AEB-CA4B-4F5B-A763-21896FCC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D0477-DBEB-4E6F-8B3E-575FBDD0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C926F-5617-4CDE-86E9-68DF8E02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634FD-4931-4001-9659-02EA1BE4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82F77-A7CF-43EC-A168-7E0871B8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04D93-9B77-4F74-9A85-644DC839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3F116-0EF4-4221-AECE-A15CDE66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2E90A-C7B2-4AA0-A3E9-A634CC03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FB064-ABEA-4DF5-BCDE-DFE90D9B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A90FD-0BC2-4427-AEDB-65188929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AECE2-3438-499E-8F18-9ABE7D48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E399D-EC28-432B-B801-5D68FD7B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16C60-2249-47C8-97FC-1A42B7B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D12F-65BB-451D-9137-2567AB28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68B4E-5E9D-4B22-8D09-C695040B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6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4B05-C3F4-4C82-A124-1300BE63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C387-25AB-4D3A-9F72-49B11ED9A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0C4D7-7C49-443B-89B6-D85DC0D33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B578A-9BD0-4DCC-9867-C9A78750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49841-A6DF-4446-B4F1-B0653F83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5BD80-3371-4C0E-A66C-531A9E3A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2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0BD5D-D98F-4D9C-AAA9-AEF9A6EF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79F31-FA97-48C0-B6F0-29B9BCD3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F10E6-10B0-4B17-BBF9-CE789B20F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D5E5D1-F52B-490B-B376-AD50BC484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3F44F-94D6-429E-9E1E-02EEC2FE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B3025D-BBCC-49FF-BD4D-ECB4C1CC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7C7A78-B3C9-46FF-9CCB-54008140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FB717-1CCB-40C8-91A3-7DAFAC9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F35E-54C9-463C-BE87-38FF9D8D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015D76-F476-4526-BE96-668F4522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0DAAB1-8384-41B1-BCE1-47967B5C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24693-1586-4AA7-B35D-BD01C2DB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9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DD61D9-7124-4812-AE1D-17E964D5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2A577-7770-434D-A189-BF4A6CE8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B6F38-E119-470E-98DD-51965A26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4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47E63-27E7-425E-BDFE-30CF76E1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33E1F-AD54-485F-AEEF-2DEE3DAF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E4EF6-1B41-442D-B954-E45228473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6F316-A84A-40A7-AC3F-E5EDB4A8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35A03-3BAC-4799-8C47-EA1499A2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0D34C-FD87-44CA-80D4-58236345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7C1A2-2121-4F43-AA01-74485BC2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CA6AE-6B22-48FB-8139-0D9CE909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E9265-D7B7-45CD-8A93-236922AD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D52AC-64A5-4AE3-A776-5C5188BD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F7487-F1D6-4D29-9303-DD83A231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AF874-6C17-4F1B-A2E5-3A4C3205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8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6D64B6-375D-48A6-9C17-B8E4A4D6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23557-61A3-45CC-A1D9-4CD0B7DF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02397-3D9A-4251-AB6D-AD4B2B0AB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34AC-E76C-4FA7-BAFA-B39D2955196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1F9E9-C036-4E94-8E27-D41B5C1D8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D2F06-8EDC-4E71-B676-A1848926A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2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63D9D00-C127-4AEC-8C5D-0EC8259F89AC}"/>
              </a:ext>
            </a:extLst>
          </p:cNvPr>
          <p:cNvCxnSpPr/>
          <p:nvPr/>
        </p:nvCxnSpPr>
        <p:spPr>
          <a:xfrm flipV="1">
            <a:off x="3738694" y="612396"/>
            <a:ext cx="0" cy="190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DA00549-C0F8-4696-9485-A3799B84628C}"/>
              </a:ext>
            </a:extLst>
          </p:cNvPr>
          <p:cNvCxnSpPr/>
          <p:nvPr/>
        </p:nvCxnSpPr>
        <p:spPr>
          <a:xfrm flipV="1">
            <a:off x="3738694" y="1342238"/>
            <a:ext cx="822121" cy="117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6C17A4-0BA9-4FD0-814F-E5C9775B6841}"/>
              </a:ext>
            </a:extLst>
          </p:cNvPr>
          <p:cNvCxnSpPr/>
          <p:nvPr/>
        </p:nvCxnSpPr>
        <p:spPr>
          <a:xfrm flipH="1">
            <a:off x="1993784" y="2516697"/>
            <a:ext cx="1744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C2A6C2B-9839-4962-A3AF-0B7737371C96}"/>
              </a:ext>
            </a:extLst>
          </p:cNvPr>
          <p:cNvSpPr txBox="1"/>
          <p:nvPr/>
        </p:nvSpPr>
        <p:spPr>
          <a:xfrm>
            <a:off x="3898085" y="486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ED1EC3-D404-4A04-B5B6-610E0F45F0AD}"/>
              </a:ext>
            </a:extLst>
          </p:cNvPr>
          <p:cNvSpPr txBox="1"/>
          <p:nvPr/>
        </p:nvSpPr>
        <p:spPr>
          <a:xfrm>
            <a:off x="1834926" y="58012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FE8A0-0B96-4663-AE2E-632EDC6E11C5}"/>
              </a:ext>
            </a:extLst>
          </p:cNvPr>
          <p:cNvSpPr txBox="1"/>
          <p:nvPr/>
        </p:nvSpPr>
        <p:spPr>
          <a:xfrm>
            <a:off x="3740029" y="385043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FC78226F-586C-45A9-B5B6-388A62CC9648}"/>
              </a:ext>
            </a:extLst>
          </p:cNvPr>
          <p:cNvSpPr/>
          <p:nvPr/>
        </p:nvSpPr>
        <p:spPr>
          <a:xfrm>
            <a:off x="978716" y="2357306"/>
            <a:ext cx="45719" cy="587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EBA79BA-FE7C-4C10-BF5B-03824702E8E5}"/>
              </a:ext>
            </a:extLst>
          </p:cNvPr>
          <p:cNvSpPr/>
          <p:nvPr/>
        </p:nvSpPr>
        <p:spPr>
          <a:xfrm>
            <a:off x="794158" y="1895911"/>
            <a:ext cx="5301842" cy="671372"/>
          </a:xfrm>
          <a:custGeom>
            <a:avLst/>
            <a:gdLst>
              <a:gd name="connsiteX0" fmla="*/ 0 w 5301842"/>
              <a:gd name="connsiteY0" fmla="*/ 520118 h 671372"/>
              <a:gd name="connsiteX1" fmla="*/ 50334 w 5301842"/>
              <a:gd name="connsiteY1" fmla="*/ 494951 h 671372"/>
              <a:gd name="connsiteX2" fmla="*/ 1166070 w 5301842"/>
              <a:gd name="connsiteY2" fmla="*/ 83890 h 671372"/>
              <a:gd name="connsiteX3" fmla="*/ 3783435 w 5301842"/>
              <a:gd name="connsiteY3" fmla="*/ 671120 h 671372"/>
              <a:gd name="connsiteX4" fmla="*/ 5301842 w 5301842"/>
              <a:gd name="connsiteY4" fmla="*/ 0 h 67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1842" h="671372">
                <a:moveTo>
                  <a:pt x="0" y="520118"/>
                </a:moveTo>
                <a:lnTo>
                  <a:pt x="50334" y="494951"/>
                </a:lnTo>
                <a:cubicBezTo>
                  <a:pt x="244679" y="422246"/>
                  <a:pt x="543887" y="54528"/>
                  <a:pt x="1166070" y="83890"/>
                </a:cubicBezTo>
                <a:cubicBezTo>
                  <a:pt x="1788254" y="113251"/>
                  <a:pt x="3094140" y="685102"/>
                  <a:pt x="3783435" y="671120"/>
                </a:cubicBezTo>
                <a:cubicBezTo>
                  <a:pt x="4472730" y="657138"/>
                  <a:pt x="4887286" y="328569"/>
                  <a:pt x="530184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875EE0-AB7C-4BFB-99BA-0A4FE5948606}"/>
              </a:ext>
            </a:extLst>
          </p:cNvPr>
          <p:cNvSpPr txBox="1"/>
          <p:nvPr/>
        </p:nvSpPr>
        <p:spPr>
          <a:xfrm>
            <a:off x="1473666" y="1107346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束流在 </a:t>
            </a:r>
            <a:r>
              <a:rPr lang="en-US" altLang="zh-CN" dirty="0"/>
              <a:t>XZ </a:t>
            </a:r>
            <a:r>
              <a:rPr lang="zh-CN" altLang="en-US" dirty="0"/>
              <a:t>平面运行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D55DCC-2851-4080-AEE7-28C969EAF61E}"/>
              </a:ext>
            </a:extLst>
          </p:cNvPr>
          <p:cNvCxnSpPr>
            <a:cxnSpLocks/>
          </p:cNvCxnSpPr>
          <p:nvPr/>
        </p:nvCxnSpPr>
        <p:spPr>
          <a:xfrm flipV="1">
            <a:off x="3738694" y="4035105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622963-A8E4-4C94-A536-1786006BC3CD}"/>
              </a:ext>
            </a:extLst>
          </p:cNvPr>
          <p:cNvCxnSpPr/>
          <p:nvPr/>
        </p:nvCxnSpPr>
        <p:spPr>
          <a:xfrm flipH="1">
            <a:off x="1993784" y="5697523"/>
            <a:ext cx="1744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空心弧 24">
            <a:extLst>
              <a:ext uri="{FF2B5EF4-FFF2-40B4-BE49-F238E27FC236}">
                <a16:creationId xmlns:a16="http://schemas.microsoft.com/office/drawing/2014/main" id="{9BB0427B-3BC2-4F08-8E52-4362B32B532F}"/>
              </a:ext>
            </a:extLst>
          </p:cNvPr>
          <p:cNvSpPr/>
          <p:nvPr/>
        </p:nvSpPr>
        <p:spPr>
          <a:xfrm rot="21342544">
            <a:off x="866914" y="4240904"/>
            <a:ext cx="2020500" cy="2020500"/>
          </a:xfrm>
          <a:prstGeom prst="blockArc">
            <a:avLst>
              <a:gd name="adj1" fmla="val 13326128"/>
              <a:gd name="adj2" fmla="val 18044312"/>
              <a:gd name="adj3" fmla="val 14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296ED5F7-ED72-4168-A038-6E31C1B050C3}"/>
              </a:ext>
            </a:extLst>
          </p:cNvPr>
          <p:cNvSpPr/>
          <p:nvPr/>
        </p:nvSpPr>
        <p:spPr>
          <a:xfrm rot="11671238">
            <a:off x="3579970" y="3744341"/>
            <a:ext cx="2020500" cy="2020500"/>
          </a:xfrm>
          <a:prstGeom prst="blockArc">
            <a:avLst>
              <a:gd name="adj1" fmla="val 13326128"/>
              <a:gd name="adj2" fmla="val 17243564"/>
              <a:gd name="adj3" fmla="val 13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BB59F0-5FA7-4469-9EC6-C30A145BE187}"/>
              </a:ext>
            </a:extLst>
          </p:cNvPr>
          <p:cNvCxnSpPr>
            <a:cxnSpLocks/>
            <a:stCxn id="25" idx="0"/>
          </p:cNvCxnSpPr>
          <p:nvPr/>
        </p:nvCxnSpPr>
        <p:spPr>
          <a:xfrm flipH="1">
            <a:off x="642974" y="4718876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0D4368BB-4F47-4307-BA4A-479D04C7EB25}"/>
              </a:ext>
            </a:extLst>
          </p:cNvPr>
          <p:cNvSpPr/>
          <p:nvPr/>
        </p:nvSpPr>
        <p:spPr>
          <a:xfrm>
            <a:off x="1035071" y="4368429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AB4EA97-03E8-4AE0-83C2-B7258015C2BB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>
            <a:off x="2263855" y="4473792"/>
            <a:ext cx="1864835" cy="102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1E6A22D-FB94-481D-85E7-816293A19111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070532" y="4866314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41C98FB4-D6F8-4D09-A08B-E56F4C7D5190}"/>
              </a:ext>
            </a:extLst>
          </p:cNvPr>
          <p:cNvSpPr/>
          <p:nvPr/>
        </p:nvSpPr>
        <p:spPr>
          <a:xfrm rot="8100000">
            <a:off x="3582096" y="3603041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73B405-D72A-4840-A026-3D1B63CEE6C3}"/>
              </a:ext>
            </a:extLst>
          </p:cNvPr>
          <p:cNvSpPr/>
          <p:nvPr/>
        </p:nvSpPr>
        <p:spPr>
          <a:xfrm rot="1679201">
            <a:off x="2878067" y="4872837"/>
            <a:ext cx="754797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11342F-CD4F-45F1-A3C2-C4279BE61148}"/>
              </a:ext>
            </a:extLst>
          </p:cNvPr>
          <p:cNvSpPr txBox="1"/>
          <p:nvPr/>
        </p:nvSpPr>
        <p:spPr>
          <a:xfrm>
            <a:off x="1539813" y="38603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7691F9-3CBD-44DB-8B2F-56A21FF30412}"/>
              </a:ext>
            </a:extLst>
          </p:cNvPr>
          <p:cNvSpPr txBox="1"/>
          <p:nvPr/>
        </p:nvSpPr>
        <p:spPr>
          <a:xfrm>
            <a:off x="4350002" y="580813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C0992E-DB71-440A-A33B-A028CB8BD5C9}"/>
              </a:ext>
            </a:extLst>
          </p:cNvPr>
          <p:cNvSpPr txBox="1"/>
          <p:nvPr/>
        </p:nvSpPr>
        <p:spPr>
          <a:xfrm>
            <a:off x="3141143" y="45269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4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E0ED1EC3-D404-4A04-B5B6-610E0F45F0AD}"/>
              </a:ext>
            </a:extLst>
          </p:cNvPr>
          <p:cNvSpPr txBox="1"/>
          <p:nvPr/>
        </p:nvSpPr>
        <p:spPr>
          <a:xfrm>
            <a:off x="3541806" y="40594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FE8A0-0B96-4663-AE2E-632EDC6E11C5}"/>
              </a:ext>
            </a:extLst>
          </p:cNvPr>
          <p:cNvSpPr txBox="1"/>
          <p:nvPr/>
        </p:nvSpPr>
        <p:spPr>
          <a:xfrm>
            <a:off x="5446909" y="210872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D55DCC-2851-4080-AEE7-28C969EAF61E}"/>
              </a:ext>
            </a:extLst>
          </p:cNvPr>
          <p:cNvCxnSpPr>
            <a:cxnSpLocks/>
          </p:cNvCxnSpPr>
          <p:nvPr/>
        </p:nvCxnSpPr>
        <p:spPr>
          <a:xfrm flipV="1">
            <a:off x="5445574" y="2293390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622963-A8E4-4C94-A536-1786006BC3CD}"/>
              </a:ext>
            </a:extLst>
          </p:cNvPr>
          <p:cNvCxnSpPr/>
          <p:nvPr/>
        </p:nvCxnSpPr>
        <p:spPr>
          <a:xfrm flipH="1">
            <a:off x="3700664" y="3955808"/>
            <a:ext cx="1744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空心弧 24">
            <a:extLst>
              <a:ext uri="{FF2B5EF4-FFF2-40B4-BE49-F238E27FC236}">
                <a16:creationId xmlns:a16="http://schemas.microsoft.com/office/drawing/2014/main" id="{9BB0427B-3BC2-4F08-8E52-4362B32B532F}"/>
              </a:ext>
            </a:extLst>
          </p:cNvPr>
          <p:cNvSpPr/>
          <p:nvPr/>
        </p:nvSpPr>
        <p:spPr>
          <a:xfrm rot="21342544">
            <a:off x="2573794" y="2499189"/>
            <a:ext cx="2020500" cy="2020500"/>
          </a:xfrm>
          <a:prstGeom prst="blockArc">
            <a:avLst>
              <a:gd name="adj1" fmla="val 13326128"/>
              <a:gd name="adj2" fmla="val 18044312"/>
              <a:gd name="adj3" fmla="val 14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296ED5F7-ED72-4168-A038-6E31C1B050C3}"/>
              </a:ext>
            </a:extLst>
          </p:cNvPr>
          <p:cNvSpPr/>
          <p:nvPr/>
        </p:nvSpPr>
        <p:spPr>
          <a:xfrm rot="11671238">
            <a:off x="5286850" y="2002626"/>
            <a:ext cx="2020500" cy="2020500"/>
          </a:xfrm>
          <a:prstGeom prst="blockArc">
            <a:avLst>
              <a:gd name="adj1" fmla="val 13326128"/>
              <a:gd name="adj2" fmla="val 17243564"/>
              <a:gd name="adj3" fmla="val 13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BB59F0-5FA7-4469-9EC6-C30A145BE187}"/>
              </a:ext>
            </a:extLst>
          </p:cNvPr>
          <p:cNvCxnSpPr>
            <a:cxnSpLocks/>
            <a:stCxn id="25" idx="0"/>
          </p:cNvCxnSpPr>
          <p:nvPr/>
        </p:nvCxnSpPr>
        <p:spPr>
          <a:xfrm flipH="1">
            <a:off x="2349854" y="2977161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0D4368BB-4F47-4307-BA4A-479D04C7EB25}"/>
              </a:ext>
            </a:extLst>
          </p:cNvPr>
          <p:cNvSpPr/>
          <p:nvPr/>
        </p:nvSpPr>
        <p:spPr>
          <a:xfrm>
            <a:off x="2741951" y="2626714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AB4EA97-03E8-4AE0-83C2-B7258015C2BB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>
            <a:off x="3970735" y="2732077"/>
            <a:ext cx="1864835" cy="102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1E6A22D-FB94-481D-85E7-816293A19111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777412" y="3124599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41C98FB4-D6F8-4D09-A08B-E56F4C7D5190}"/>
              </a:ext>
            </a:extLst>
          </p:cNvPr>
          <p:cNvSpPr/>
          <p:nvPr/>
        </p:nvSpPr>
        <p:spPr>
          <a:xfrm rot="8100000">
            <a:off x="5288976" y="1861326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73B405-D72A-4840-A026-3D1B63CEE6C3}"/>
              </a:ext>
            </a:extLst>
          </p:cNvPr>
          <p:cNvSpPr/>
          <p:nvPr/>
        </p:nvSpPr>
        <p:spPr>
          <a:xfrm rot="1679201">
            <a:off x="4584947" y="3131122"/>
            <a:ext cx="754797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11342F-CD4F-45F1-A3C2-C4279BE61148}"/>
              </a:ext>
            </a:extLst>
          </p:cNvPr>
          <p:cNvSpPr txBox="1"/>
          <p:nvPr/>
        </p:nvSpPr>
        <p:spPr>
          <a:xfrm>
            <a:off x="3246693" y="211864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7691F9-3CBD-44DB-8B2F-56A21FF30412}"/>
              </a:ext>
            </a:extLst>
          </p:cNvPr>
          <p:cNvSpPr txBox="1"/>
          <p:nvPr/>
        </p:nvSpPr>
        <p:spPr>
          <a:xfrm>
            <a:off x="6056882" y="406642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C0992E-DB71-440A-A33B-A028CB8BD5C9}"/>
              </a:ext>
            </a:extLst>
          </p:cNvPr>
          <p:cNvSpPr txBox="1"/>
          <p:nvPr/>
        </p:nvSpPr>
        <p:spPr>
          <a:xfrm>
            <a:off x="4848023" y="27852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74CB843-4F1A-43BB-AF8F-13C28234D73A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584044" y="1722913"/>
            <a:ext cx="896361" cy="1786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663E9C-C613-4FD1-BD02-321FD7D42BE9}"/>
              </a:ext>
            </a:extLst>
          </p:cNvPr>
          <p:cNvCxnSpPr>
            <a:cxnSpLocks/>
          </p:cNvCxnSpPr>
          <p:nvPr/>
        </p:nvCxnSpPr>
        <p:spPr>
          <a:xfrm flipH="1" flipV="1">
            <a:off x="1938948" y="2514608"/>
            <a:ext cx="1652542" cy="9948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77E7F4-05C6-4311-8E31-3E5CD8FFB4F5}"/>
              </a:ext>
            </a:extLst>
          </p:cNvPr>
          <p:cNvCxnSpPr/>
          <p:nvPr/>
        </p:nvCxnSpPr>
        <p:spPr>
          <a:xfrm flipH="1">
            <a:off x="5172891" y="3012876"/>
            <a:ext cx="1117915" cy="17681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7BB8B2-BFBE-4BCB-84C1-2836A1C75508}"/>
              </a:ext>
            </a:extLst>
          </p:cNvPr>
          <p:cNvCxnSpPr>
            <a:cxnSpLocks/>
          </p:cNvCxnSpPr>
          <p:nvPr/>
        </p:nvCxnSpPr>
        <p:spPr>
          <a:xfrm>
            <a:off x="6298901" y="3007689"/>
            <a:ext cx="1615661" cy="10587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9A3861-DB40-4442-B04F-C1DE28868A98}"/>
              </a:ext>
            </a:extLst>
          </p:cNvPr>
          <p:cNvCxnSpPr>
            <a:cxnSpLocks/>
            <a:stCxn id="39" idx="1"/>
          </p:cNvCxnSpPr>
          <p:nvPr/>
        </p:nvCxnSpPr>
        <p:spPr>
          <a:xfrm>
            <a:off x="4629081" y="3089675"/>
            <a:ext cx="883201" cy="4893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8CEC05A-0461-4C40-A962-5EF5945F4C1A}"/>
              </a:ext>
            </a:extLst>
          </p:cNvPr>
          <p:cNvCxnSpPr>
            <a:stCxn id="39" idx="1"/>
          </p:cNvCxnSpPr>
          <p:nvPr/>
        </p:nvCxnSpPr>
        <p:spPr>
          <a:xfrm flipV="1">
            <a:off x="4629081" y="2277794"/>
            <a:ext cx="342439" cy="8118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EE13C60-8EC0-4B76-A264-187BCB9BC6E0}"/>
              </a:ext>
            </a:extLst>
          </p:cNvPr>
          <p:cNvSpPr txBox="1"/>
          <p:nvPr/>
        </p:nvSpPr>
        <p:spPr>
          <a:xfrm>
            <a:off x="4480405" y="1538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F242D4-D168-45C4-AFD8-FD49BBDF973E}"/>
              </a:ext>
            </a:extLst>
          </p:cNvPr>
          <p:cNvSpPr txBox="1"/>
          <p:nvPr/>
        </p:nvSpPr>
        <p:spPr>
          <a:xfrm>
            <a:off x="1566946" y="24420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760644-7B61-4DA7-BEB6-0A822EE4015A}"/>
              </a:ext>
            </a:extLst>
          </p:cNvPr>
          <p:cNvSpPr txBox="1"/>
          <p:nvPr/>
        </p:nvSpPr>
        <p:spPr>
          <a:xfrm>
            <a:off x="4972451" y="48637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4054E6B-303C-48DA-B1F3-27D197D8CBDF}"/>
              </a:ext>
            </a:extLst>
          </p:cNvPr>
          <p:cNvSpPr txBox="1"/>
          <p:nvPr/>
        </p:nvSpPr>
        <p:spPr>
          <a:xfrm>
            <a:off x="8004536" y="4056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E84DC2A-46BD-4CE1-81A8-07FDB6A97204}"/>
              </a:ext>
            </a:extLst>
          </p:cNvPr>
          <p:cNvSpPr txBox="1"/>
          <p:nvPr/>
        </p:nvSpPr>
        <p:spPr>
          <a:xfrm>
            <a:off x="5453568" y="32876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Z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6ADA552-9A84-44C4-9438-6CAF3F9A82AE}"/>
              </a:ext>
            </a:extLst>
          </p:cNvPr>
          <p:cNvSpPr txBox="1"/>
          <p:nvPr/>
        </p:nvSpPr>
        <p:spPr>
          <a:xfrm>
            <a:off x="4934648" y="21181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70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22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madoka_9900</dc:creator>
  <cp:lastModifiedBy>madoka_9900</cp:lastModifiedBy>
  <cp:revision>8</cp:revision>
  <dcterms:created xsi:type="dcterms:W3CDTF">2020-11-30T08:09:35Z</dcterms:created>
  <dcterms:modified xsi:type="dcterms:W3CDTF">2020-11-30T10:53:53Z</dcterms:modified>
</cp:coreProperties>
</file>