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90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CB64A-D308-4D3B-B4A8-3374E3E56A4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6779-A951-4522-ACC1-630491DCE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9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2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4EDB-01AE-4EC3-B9C3-FC58F6D9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B8A3B-DB5A-4062-B02E-70568BDE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A8A8D-FDC0-43B2-AAB0-DE4D0354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4F4C-B2C2-496A-AC73-DBE69B1E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802B2-4046-49BF-9220-9BF3D5F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7E2B-D08D-4820-8B26-DDB9D384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ECDB0-319B-42D7-BD33-7FBC3568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2AA6-C902-4AA8-AD9E-3A4B951A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F4912-3494-47ED-B4E4-98DF0BB1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CF6AB-0911-49C4-8154-853213A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A8670-B03E-44D6-A2F6-F7FB2BEC0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EDEAC-06E6-4F3F-8039-BDEB4EDA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C18-3D08-4541-960C-C66B46A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9FC6-D3CA-49C4-84DF-135CCD33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36C24-49C4-4DF0-883D-7A9B1C0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FAD-DA85-4E71-9CCE-BC8CEDD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67AD2-4219-4DFE-81E8-EF0AF2B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0605F-2E48-4367-90D9-70A7463B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0D95B-6A1C-410A-8F6B-BFBFF986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F774B-E0F4-45DF-A263-DD24F2E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905D-8A11-4C8A-A24A-6E062A8F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9EA51-06DC-45C1-B8BA-695078B4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B7429-F2F6-422B-975C-65FF591C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C04C-C84B-4CAF-8E1A-5D3C1FD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1FE4F-B7C8-4F1D-88CC-2AA5264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B37E-15B8-4BA4-B010-10F3339B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9859-4077-4736-913E-03139854A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84E8-CF65-4887-9B56-FCA2526E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A15C7-6529-437F-9A55-43CCCDC7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DDE25-3828-4350-BDD5-761AAED4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484C5-2C87-4C5F-9A03-C5F41D57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0F8A-B835-4DA4-9814-6EAC5F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566F2-FBDE-4F05-9A7A-8410B158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F4B2E-BB33-41FB-801B-DFE4875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A2DEA-716D-4B83-8CF5-6D086946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E9B9C-24D1-46B8-ACB4-8A5DDA68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28024-8DFF-4B7B-B124-A380FC3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EBE696-5D63-4E1E-8197-98993A14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CA805-1BEF-493B-856F-794CD52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2FDD-92C0-4D5E-932C-D4EEAB0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C53F5-BD3D-4EBE-AB5A-B1E34BF8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C94F1-16F0-4970-8F40-3F709A3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C571C-9968-4632-8E9C-03F3E8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935A6-B1FC-43C2-AF92-45B6A42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BC4DA1-728A-4267-89FF-6601C0EB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093E7-E86C-47A4-ADF8-D24BCFB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CE0B9-883D-49CA-A515-582D64EF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ECEFE-CE23-43EA-98F2-E537F94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2982E-2735-46D0-A9A8-10AEDFF6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BC9E2-0120-4C1B-ABF8-A64FF491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E13E-08BD-4449-AF4F-03B5B5D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3EA1F-A858-4D3C-94A7-34B7AC4E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D442-7E0A-4208-BBD9-2ECD8514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62BD7-C9DF-4A58-B4B6-C1F84528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A5A70-33C5-4A38-88F5-28E8E58F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ECA31-8023-400F-962B-6329363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555B2-B28B-4597-92D4-71D96926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4361-0884-42AD-A2A7-014DF85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295F8-EB47-4B35-8760-BEF9C6A9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EDAC9-4AF5-4446-A218-B49B8913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5788C-F579-4D86-8411-ECDEE65DC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95EF-CF94-4080-AE60-DAEEE788946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1E590-6F95-4695-A4D2-B50861B7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0A685-41D1-40FC-8639-201ABEA1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9F06B56-5313-4829-8816-A13CA267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362075"/>
            <a:ext cx="10467975" cy="4133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0366529" y="4986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792506" y="1731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0843636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108440" y="3878560"/>
            <a:ext cx="1507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</p:spTree>
    <p:extLst>
      <p:ext uri="{BB962C8B-B14F-4D97-AF65-F5344CB8AC3E}">
        <p14:creationId xmlns:p14="http://schemas.microsoft.com/office/powerpoint/2010/main" val="22653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A978F6-A223-4F83-A37A-FB1A2D1A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2" y="1250394"/>
            <a:ext cx="11277600" cy="5095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1195142" y="550146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8041080" y="19437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354000" y="17317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124809" y="3114027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l-GR" altLang="zh-CN" sz="300" dirty="0"/>
              <a:t>θ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/>
              <a:t>theta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 * 0.75,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theta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>
            <a:off x="3307946" y="3525999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5480038">
            <a:off x="9478098" y="466527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B1C007A-8AC1-485B-B93B-1A7DCDC4FA68}"/>
              </a:ext>
            </a:extLst>
          </p:cNvPr>
          <p:cNvSpPr/>
          <p:nvPr/>
        </p:nvSpPr>
        <p:spPr>
          <a:xfrm rot="13093155">
            <a:off x="8601066" y="3485388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F32E34D-6E1B-4F31-A67A-47C37E1C9665}"/>
              </a:ext>
            </a:extLst>
          </p:cNvPr>
          <p:cNvSpPr/>
          <p:nvPr/>
        </p:nvSpPr>
        <p:spPr>
          <a:xfrm rot="9473418">
            <a:off x="6781162" y="3109617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382CEE-FC3B-44EA-8286-C50FB3DBCBA0}"/>
              </a:ext>
            </a:extLst>
          </p:cNvPr>
          <p:cNvCxnSpPr/>
          <p:nvPr/>
        </p:nvCxnSpPr>
        <p:spPr>
          <a:xfrm flipH="1" flipV="1">
            <a:off x="7033960" y="3459707"/>
            <a:ext cx="1055750" cy="118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1B0F4D0B-86AE-4E7D-ACBE-460C82CABECB}"/>
              </a:ext>
            </a:extLst>
          </p:cNvPr>
          <p:cNvSpPr/>
          <p:nvPr/>
        </p:nvSpPr>
        <p:spPr>
          <a:xfrm>
            <a:off x="7798832" y="4405619"/>
            <a:ext cx="484496" cy="593678"/>
          </a:xfrm>
          <a:prstGeom prst="arc">
            <a:avLst>
              <a:gd name="adj1" fmla="val 14625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725AE6-7DD8-4CBF-8D9E-09286DD5AC5E}"/>
              </a:ext>
            </a:extLst>
          </p:cNvPr>
          <p:cNvCxnSpPr>
            <a:cxnSpLocks/>
          </p:cNvCxnSpPr>
          <p:nvPr/>
        </p:nvCxnSpPr>
        <p:spPr>
          <a:xfrm flipH="1">
            <a:off x="7919113" y="4405619"/>
            <a:ext cx="51289" cy="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499908" y="3822720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61B1AC-BB99-45A1-94AD-3CB45DC3F476}"/>
              </a:ext>
            </a:extLst>
          </p:cNvPr>
          <p:cNvSpPr txBox="1"/>
          <p:nvPr/>
        </p:nvSpPr>
        <p:spPr>
          <a:xfrm>
            <a:off x="8041080" y="411810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66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B5EC33-481F-4EE6-9579-CE5A0600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1" y="1198582"/>
            <a:ext cx="11525250" cy="5248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1332343" y="56594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627041" y="15595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491201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816147" y="3017366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n-US" altLang="zh-CN" sz="300" dirty="0"/>
              <a:t>Z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 err="1"/>
              <a:t>z_steps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(0, 2.0, 100)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np.ones_like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 rot="16200000">
            <a:off x="2589502" y="3212596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8961423">
            <a:off x="10016483" y="490389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247198" y="2404118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5B086C-94CD-4F12-9F13-E5F2FEFCD113}"/>
              </a:ext>
            </a:extLst>
          </p:cNvPr>
          <p:cNvCxnSpPr>
            <a:cxnSpLocks/>
          </p:cNvCxnSpPr>
          <p:nvPr/>
        </p:nvCxnSpPr>
        <p:spPr>
          <a:xfrm>
            <a:off x="8921810" y="3905428"/>
            <a:ext cx="1666429" cy="5339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F98C636-F6EB-4A63-BBA5-3636FFA290E4}"/>
              </a:ext>
            </a:extLst>
          </p:cNvPr>
          <p:cNvSpPr txBox="1"/>
          <p:nvPr/>
        </p:nvSpPr>
        <p:spPr>
          <a:xfrm>
            <a:off x="8615767" y="359184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697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7394BB-8238-4DAF-8813-37B30660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258"/>
            <a:ext cx="12192000" cy="5015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0546130" y="547995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497599" y="1349569"/>
            <a:ext cx="50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650059" y="17189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2886549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322175" y="38733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1229934" y="3119916"/>
            <a:ext cx="150714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螺线</a:t>
            </a:r>
          </a:p>
          <a:p>
            <a:r>
              <a:rPr lang="en-US" altLang="zh-CN" sz="300" dirty="0" err="1"/>
              <a:t>theta_steps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720)</a:t>
            </a:r>
          </a:p>
          <a:p>
            <a:r>
              <a:rPr lang="en-US" altLang="zh-CN" sz="300" dirty="0"/>
              <a:t>z0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y2 = z0 / (2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 *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y2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 y2, "r-")</a:t>
            </a:r>
          </a:p>
          <a:p>
            <a:r>
              <a:rPr lang="en-US" altLang="zh-CN" sz="300" dirty="0"/>
              <a:t>ax3.plot(x3[0:90+40], y3[0:90+40], z3[0:90+40], "r-")</a:t>
            </a:r>
          </a:p>
          <a:p>
            <a:r>
              <a:rPr lang="en-US" altLang="zh-CN" sz="300" dirty="0"/>
              <a:t>ax3.plot(x3[90:300], y3[90:300], z3[90:300], "r--")</a:t>
            </a:r>
          </a:p>
          <a:p>
            <a:r>
              <a:rPr lang="en-US" altLang="zh-CN" sz="300" dirty="0"/>
              <a:t>ax3.plot(x3[300:450+40], y3[300:450+40], z3[300:450+40], "r-")</a:t>
            </a:r>
          </a:p>
          <a:p>
            <a:r>
              <a:rPr lang="en-US" altLang="zh-CN" sz="300" dirty="0"/>
              <a:t>ax3.plot(x3[450:660], y3[450:660], z3[450:660], "r--")</a:t>
            </a:r>
          </a:p>
          <a:p>
            <a:r>
              <a:rPr lang="en-US" altLang="zh-CN" sz="300" dirty="0"/>
              <a:t>ax3.plot(x3[660:], y3[660:], z3[660:], "r-")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/>
              <p:nvPr/>
            </p:nvSpPr>
            <p:spPr>
              <a:xfrm>
                <a:off x="3678650" y="2126954"/>
                <a:ext cx="9317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50" y="2126954"/>
                <a:ext cx="931794" cy="472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FF6EB1-255D-481E-87DD-626CEA52ACA7}"/>
                  </a:ext>
                </a:extLst>
              </p:cNvPr>
              <p:cNvSpPr txBox="1"/>
              <p:nvPr/>
            </p:nvSpPr>
            <p:spPr>
              <a:xfrm>
                <a:off x="9770070" y="1375533"/>
                <a:ext cx="9317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FF6EB1-255D-481E-87DD-626CEA52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070" y="1375533"/>
                <a:ext cx="931794" cy="472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C45869-0D7A-47DC-A805-901C816D29C3}"/>
                  </a:ext>
                </a:extLst>
              </p:cNvPr>
              <p:cNvSpPr txBox="1"/>
              <p:nvPr/>
            </p:nvSpPr>
            <p:spPr>
              <a:xfrm>
                <a:off x="9770069" y="735963"/>
                <a:ext cx="1297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C45869-0D7A-47DC-A805-901C816D2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069" y="735963"/>
                <a:ext cx="1297919" cy="276999"/>
              </a:xfrm>
              <a:prstGeom prst="rect">
                <a:avLst/>
              </a:prstGeom>
              <a:blipFill>
                <a:blip r:embed="rId6"/>
                <a:stretch>
                  <a:fillRect l="-3756" t="-4444" r="-563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C96707-5325-4AF6-8B77-0201C157AC06}"/>
                  </a:ext>
                </a:extLst>
              </p:cNvPr>
              <p:cNvSpPr txBox="1"/>
              <p:nvPr/>
            </p:nvSpPr>
            <p:spPr>
              <a:xfrm>
                <a:off x="9770069" y="1072570"/>
                <a:ext cx="1251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C96707-5325-4AF6-8B77-0201C157A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069" y="1072570"/>
                <a:ext cx="1251433" cy="276999"/>
              </a:xfrm>
              <a:prstGeom prst="rect">
                <a:avLst/>
              </a:prstGeom>
              <a:blipFill>
                <a:blip r:embed="rId7"/>
                <a:stretch>
                  <a:fillRect l="-3902" t="-2222" r="-634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右 21">
            <a:extLst>
              <a:ext uri="{FF2B5EF4-FFF2-40B4-BE49-F238E27FC236}">
                <a16:creationId xmlns:a16="http://schemas.microsoft.com/office/drawing/2014/main" id="{68BBA49A-76D5-4438-AE8D-9B80301DF0CA}"/>
              </a:ext>
            </a:extLst>
          </p:cNvPr>
          <p:cNvSpPr/>
          <p:nvPr/>
        </p:nvSpPr>
        <p:spPr>
          <a:xfrm rot="19813971">
            <a:off x="3051760" y="3146755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3CD5966-488E-40C0-8917-7C9167998077}"/>
              </a:ext>
            </a:extLst>
          </p:cNvPr>
          <p:cNvSpPr/>
          <p:nvPr/>
        </p:nvSpPr>
        <p:spPr>
          <a:xfrm rot="15617390">
            <a:off x="8580256" y="4624865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4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2353</Words>
  <Application>Microsoft Office PowerPoint</Application>
  <PresentationFormat>宽屏</PresentationFormat>
  <Paragraphs>298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16</cp:revision>
  <dcterms:created xsi:type="dcterms:W3CDTF">2020-11-22T07:59:19Z</dcterms:created>
  <dcterms:modified xsi:type="dcterms:W3CDTF">2020-11-22T09:46:16Z</dcterms:modified>
</cp:coreProperties>
</file>