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4660"/>
  </p:normalViewPr>
  <p:slideViewPr>
    <p:cSldViewPr snapToGrid="0">
      <p:cViewPr>
        <p:scale>
          <a:sx n="130" d="100"/>
          <a:sy n="130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0CFFD-5257-4BA5-B79A-108E0C94849E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D3565-A67C-451F-8C77-31BAF7185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61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16779-A951-4522-ACC1-630491DCE7A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350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31ADB-EDEB-4E73-909F-3F55D9C2A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6E162E-67C8-423F-ACB7-1C958C23E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F182D9-C5FA-44BC-89BC-3AF6AE06E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1A7-D921-47FF-8D8F-EE8B48C1EE0F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E8FA89-3086-49F0-BBDE-8A834FA39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66317C-F3E4-4142-B7A0-459178B8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9718-9853-48D4-9425-E2BD9946A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2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8C914-FD8B-493C-AF21-826F6566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28FF51-40E4-4EF0-9E37-90B21FE47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9D8113-060C-4D2A-86A8-B8C8CEE4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1A7-D921-47FF-8D8F-EE8B48C1EE0F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68360-56A6-4752-97DC-81EE3D831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473F8E-7446-4B53-91FC-0BABBDFA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9718-9853-48D4-9425-E2BD9946A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70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5ECD7F-BBC5-4D84-9763-4900E8C28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3C779B-F793-4BE4-A8A2-51C2A7973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2A619D-4336-4F9A-89E8-18036271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1A7-D921-47FF-8D8F-EE8B48C1EE0F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5EB494-B9F6-448C-ADE8-DC1EA59B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C9CBD0-88F9-4F5A-85E1-F970FF78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9718-9853-48D4-9425-E2BD9946A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5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2055A-0CB6-4FEC-8F12-9A458C78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60136-6686-41E1-A104-E226D5CC1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23E4CE-4EEF-4CA7-9C99-F5A705141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1A7-D921-47FF-8D8F-EE8B48C1EE0F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592D1-F791-4AC6-9209-A0D5AA50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BC2161-D232-46A5-A17E-C6EE0F0D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9718-9853-48D4-9425-E2BD9946A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05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FDD61-25A6-4F47-8DFB-0E519937D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E30491-1D77-439B-ABC8-9B5ACABAF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F69C2B-58A0-42D9-8F5C-7BAF6151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1A7-D921-47FF-8D8F-EE8B48C1EE0F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754C7-2734-4D2D-9A87-E96A6C72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E9D608-E240-4F7D-AC05-E4D8DD37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9718-9853-48D4-9425-E2BD9946A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56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6A25D-FD7A-42BD-B0E7-063C7CB3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9B4B4B-8054-4A6F-A188-074B4FA36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78A04F-BB6F-4794-B355-01A2D0957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D713A5-A737-4AEA-AA6C-DDFAB658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1A7-D921-47FF-8D8F-EE8B48C1EE0F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033F4-6EE6-44CD-BC0E-F0C06E52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D353BA-9968-4C3F-85C6-E024F1A3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9718-9853-48D4-9425-E2BD9946A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00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0CD7B-2DEB-4422-BF4B-1382DBFAA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6A9E8C-78FB-45E8-B02F-3301E6B08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6C9CF7-1992-429C-A0AA-A001B48CA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5A90BB-F421-419C-AF04-C16364FDF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18BFCF-6BC1-4147-B8B8-7607973D83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B3A837-9782-4489-8CF1-E56947197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1A7-D921-47FF-8D8F-EE8B48C1EE0F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E71918-3BF0-4AC7-9150-468B4EC0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AE3492-4A4E-44F9-A91D-5C6C6CC2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9718-9853-48D4-9425-E2BD9946A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9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F8C1C-B882-4B73-87D5-37F712AE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918268-CC2E-47B8-AEC2-99CE03340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1A7-D921-47FF-8D8F-EE8B48C1EE0F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EDDFFF-C291-49C9-866F-97D7E1AB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426FCD-C99B-4907-B217-87786126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9718-9853-48D4-9425-E2BD9946A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3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BDA134-A2AA-4771-9C2B-64AE313A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1A7-D921-47FF-8D8F-EE8B48C1EE0F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D5B760-FA60-4570-B47D-B65E9562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308F96-7F4B-44A5-97F7-444BAE58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9718-9853-48D4-9425-E2BD9946A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96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63FEE-8FED-4829-BFB5-D589A880B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0D1B8-33FC-41CC-8835-FBDFAAC99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C4DE7B-493D-4BF4-B4C1-8E11F00D1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D31AE8-FFDC-417D-AB60-249FACEC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1A7-D921-47FF-8D8F-EE8B48C1EE0F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75CF27-47FC-4023-A2C6-01B5EF037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037FDE-E51E-43FD-AE8D-9C476E52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9718-9853-48D4-9425-E2BD9946A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77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6B3A9-98EB-44DE-BF5C-718992FD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4E1C04-6E90-4048-BD07-49C2E19E9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D9D91B-762E-4088-8054-BCE347C34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7519F8-EB25-4946-AFE0-54281F88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1A7-D921-47FF-8D8F-EE8B48C1EE0F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209971-A064-4DA4-8F12-C1186C64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6D9FA7-D563-457B-A2B2-0743B4CD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9718-9853-48D4-9425-E2BD9946A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9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9ED221-6EFE-4935-9936-59D7BF38E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1DE8BE-FA53-48DF-96FA-AFBCDC4A7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F6D91-27BD-4E54-AB2F-A63AEF3ED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8A1A7-D921-47FF-8D8F-EE8B48C1EE0F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996699-4C8A-43A3-B261-45EF7E77F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760A1C-D466-4616-A77B-47B89AF4C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49718-9853-48D4-9425-E2BD9946A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00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6428D14-CAF0-477D-9939-7FEA08DAC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10" y="0"/>
            <a:ext cx="7556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6428D14-CAF0-477D-9939-7FEA08DAC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10" y="0"/>
            <a:ext cx="7556579" cy="6858000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1BCBC49-0756-4F56-A125-15D624EF944E}"/>
              </a:ext>
            </a:extLst>
          </p:cNvPr>
          <p:cNvCxnSpPr>
            <a:cxnSpLocks/>
          </p:cNvCxnSpPr>
          <p:nvPr/>
        </p:nvCxnSpPr>
        <p:spPr>
          <a:xfrm flipV="1">
            <a:off x="5826919" y="4372668"/>
            <a:ext cx="168436" cy="25172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弧形 5">
            <a:extLst>
              <a:ext uri="{FF2B5EF4-FFF2-40B4-BE49-F238E27FC236}">
                <a16:creationId xmlns:a16="http://schemas.microsoft.com/office/drawing/2014/main" id="{85518E71-74B5-4292-8DD2-C1F15B4E023F}"/>
              </a:ext>
            </a:extLst>
          </p:cNvPr>
          <p:cNvSpPr/>
          <p:nvPr/>
        </p:nvSpPr>
        <p:spPr>
          <a:xfrm>
            <a:off x="5981732" y="4312459"/>
            <a:ext cx="242856" cy="235729"/>
          </a:xfrm>
          <a:prstGeom prst="arc">
            <a:avLst>
              <a:gd name="adj1" fmla="val 12492824"/>
              <a:gd name="adj2" fmla="val 1989652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35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193A928-90AC-4F37-B944-740E05A8F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819150"/>
            <a:ext cx="6210300" cy="5219700"/>
          </a:xfrm>
          <a:prstGeom prst="rect">
            <a:avLst/>
          </a:prstGeom>
        </p:spPr>
      </p:pic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2A10677D-E1E8-4D5C-8B18-9F4A5970354C}"/>
              </a:ext>
            </a:extLst>
          </p:cNvPr>
          <p:cNvSpPr/>
          <p:nvPr/>
        </p:nvSpPr>
        <p:spPr>
          <a:xfrm>
            <a:off x="8263466" y="2900487"/>
            <a:ext cx="90965" cy="584702"/>
          </a:xfrm>
          <a:custGeom>
            <a:avLst/>
            <a:gdLst>
              <a:gd name="connsiteX0" fmla="*/ 0 w 265632"/>
              <a:gd name="connsiteY0" fmla="*/ 530171 h 530171"/>
              <a:gd name="connsiteX1" fmla="*/ 9236 w 265632"/>
              <a:gd name="connsiteY1" fmla="*/ 348522 h 530171"/>
              <a:gd name="connsiteX2" fmla="*/ 49260 w 265632"/>
              <a:gd name="connsiteY2" fmla="*/ 182268 h 530171"/>
              <a:gd name="connsiteX3" fmla="*/ 240145 w 265632"/>
              <a:gd name="connsiteY3" fmla="*/ 3698 h 530171"/>
              <a:gd name="connsiteX4" fmla="*/ 249381 w 265632"/>
              <a:gd name="connsiteY4" fmla="*/ 74510 h 530171"/>
              <a:gd name="connsiteX5" fmla="*/ 107757 w 265632"/>
              <a:gd name="connsiteY5" fmla="*/ 228450 h 530171"/>
              <a:gd name="connsiteX6" fmla="*/ 64654 w 265632"/>
              <a:gd name="connsiteY6" fmla="*/ 376231 h 530171"/>
              <a:gd name="connsiteX7" fmla="*/ 58497 w 265632"/>
              <a:gd name="connsiteY7" fmla="*/ 490147 h 530171"/>
              <a:gd name="connsiteX0" fmla="*/ 6212 w 274153"/>
              <a:gd name="connsiteY0" fmla="*/ 529896 h 529896"/>
              <a:gd name="connsiteX1" fmla="*/ 15448 w 274153"/>
              <a:gd name="connsiteY1" fmla="*/ 348247 h 529896"/>
              <a:gd name="connsiteX2" fmla="*/ 17138 w 274153"/>
              <a:gd name="connsiteY2" fmla="*/ 176661 h 529896"/>
              <a:gd name="connsiteX3" fmla="*/ 246357 w 274153"/>
              <a:gd name="connsiteY3" fmla="*/ 3423 h 529896"/>
              <a:gd name="connsiteX4" fmla="*/ 255593 w 274153"/>
              <a:gd name="connsiteY4" fmla="*/ 74235 h 529896"/>
              <a:gd name="connsiteX5" fmla="*/ 113969 w 274153"/>
              <a:gd name="connsiteY5" fmla="*/ 228175 h 529896"/>
              <a:gd name="connsiteX6" fmla="*/ 70866 w 274153"/>
              <a:gd name="connsiteY6" fmla="*/ 375956 h 529896"/>
              <a:gd name="connsiteX7" fmla="*/ 64709 w 274153"/>
              <a:gd name="connsiteY7" fmla="*/ 489872 h 529896"/>
              <a:gd name="connsiteX0" fmla="*/ 6212 w 274153"/>
              <a:gd name="connsiteY0" fmla="*/ 529896 h 529896"/>
              <a:gd name="connsiteX1" fmla="*/ 15448 w 274153"/>
              <a:gd name="connsiteY1" fmla="*/ 348247 h 529896"/>
              <a:gd name="connsiteX2" fmla="*/ 17138 w 274153"/>
              <a:gd name="connsiteY2" fmla="*/ 176661 h 529896"/>
              <a:gd name="connsiteX3" fmla="*/ 246357 w 274153"/>
              <a:gd name="connsiteY3" fmla="*/ 3423 h 529896"/>
              <a:gd name="connsiteX4" fmla="*/ 255593 w 274153"/>
              <a:gd name="connsiteY4" fmla="*/ 74235 h 529896"/>
              <a:gd name="connsiteX5" fmla="*/ 113969 w 274153"/>
              <a:gd name="connsiteY5" fmla="*/ 228175 h 529896"/>
              <a:gd name="connsiteX6" fmla="*/ 70866 w 274153"/>
              <a:gd name="connsiteY6" fmla="*/ 375956 h 529896"/>
              <a:gd name="connsiteX7" fmla="*/ 64709 w 274153"/>
              <a:gd name="connsiteY7" fmla="*/ 489872 h 529896"/>
              <a:gd name="connsiteX0" fmla="*/ 0 w 250138"/>
              <a:gd name="connsiteY0" fmla="*/ 517261 h 517261"/>
              <a:gd name="connsiteX1" fmla="*/ 9236 w 250138"/>
              <a:gd name="connsiteY1" fmla="*/ 335612 h 517261"/>
              <a:gd name="connsiteX2" fmla="*/ 10926 w 250138"/>
              <a:gd name="connsiteY2" fmla="*/ 164026 h 517261"/>
              <a:gd name="connsiteX3" fmla="*/ 38887 w 250138"/>
              <a:gd name="connsiteY3" fmla="*/ 4117 h 517261"/>
              <a:gd name="connsiteX4" fmla="*/ 249381 w 250138"/>
              <a:gd name="connsiteY4" fmla="*/ 61600 h 517261"/>
              <a:gd name="connsiteX5" fmla="*/ 107757 w 250138"/>
              <a:gd name="connsiteY5" fmla="*/ 215540 h 517261"/>
              <a:gd name="connsiteX6" fmla="*/ 64654 w 250138"/>
              <a:gd name="connsiteY6" fmla="*/ 363321 h 517261"/>
              <a:gd name="connsiteX7" fmla="*/ 58497 w 250138"/>
              <a:gd name="connsiteY7" fmla="*/ 477237 h 517261"/>
              <a:gd name="connsiteX0" fmla="*/ 0 w 107757"/>
              <a:gd name="connsiteY0" fmla="*/ 516612 h 516612"/>
              <a:gd name="connsiteX1" fmla="*/ 9236 w 107757"/>
              <a:gd name="connsiteY1" fmla="*/ 334963 h 516612"/>
              <a:gd name="connsiteX2" fmla="*/ 10926 w 107757"/>
              <a:gd name="connsiteY2" fmla="*/ 163377 h 516612"/>
              <a:gd name="connsiteX3" fmla="*/ 38887 w 107757"/>
              <a:gd name="connsiteY3" fmla="*/ 3468 h 516612"/>
              <a:gd name="connsiteX4" fmla="*/ 64895 w 107757"/>
              <a:gd name="connsiteY4" fmla="*/ 66283 h 516612"/>
              <a:gd name="connsiteX5" fmla="*/ 107757 w 107757"/>
              <a:gd name="connsiteY5" fmla="*/ 214891 h 516612"/>
              <a:gd name="connsiteX6" fmla="*/ 64654 w 107757"/>
              <a:gd name="connsiteY6" fmla="*/ 362672 h 516612"/>
              <a:gd name="connsiteX7" fmla="*/ 58497 w 107757"/>
              <a:gd name="connsiteY7" fmla="*/ 476588 h 516612"/>
              <a:gd name="connsiteX0" fmla="*/ 0 w 83798"/>
              <a:gd name="connsiteY0" fmla="*/ 516661 h 516661"/>
              <a:gd name="connsiteX1" fmla="*/ 9236 w 83798"/>
              <a:gd name="connsiteY1" fmla="*/ 335012 h 516661"/>
              <a:gd name="connsiteX2" fmla="*/ 10926 w 83798"/>
              <a:gd name="connsiteY2" fmla="*/ 163426 h 516661"/>
              <a:gd name="connsiteX3" fmla="*/ 38887 w 83798"/>
              <a:gd name="connsiteY3" fmla="*/ 3517 h 516661"/>
              <a:gd name="connsiteX4" fmla="*/ 64895 w 83798"/>
              <a:gd name="connsiteY4" fmla="*/ 66332 h 516661"/>
              <a:gd name="connsiteX5" fmla="*/ 83798 w 83798"/>
              <a:gd name="connsiteY5" fmla="*/ 220272 h 516661"/>
              <a:gd name="connsiteX6" fmla="*/ 64654 w 83798"/>
              <a:gd name="connsiteY6" fmla="*/ 362721 h 516661"/>
              <a:gd name="connsiteX7" fmla="*/ 58497 w 83798"/>
              <a:gd name="connsiteY7" fmla="*/ 476637 h 516661"/>
              <a:gd name="connsiteX0" fmla="*/ 0 w 76611"/>
              <a:gd name="connsiteY0" fmla="*/ 516661 h 516661"/>
              <a:gd name="connsiteX1" fmla="*/ 9236 w 76611"/>
              <a:gd name="connsiteY1" fmla="*/ 335012 h 516661"/>
              <a:gd name="connsiteX2" fmla="*/ 10926 w 76611"/>
              <a:gd name="connsiteY2" fmla="*/ 163426 h 516661"/>
              <a:gd name="connsiteX3" fmla="*/ 38887 w 76611"/>
              <a:gd name="connsiteY3" fmla="*/ 3517 h 516661"/>
              <a:gd name="connsiteX4" fmla="*/ 64895 w 76611"/>
              <a:gd name="connsiteY4" fmla="*/ 66332 h 516661"/>
              <a:gd name="connsiteX5" fmla="*/ 76611 w 76611"/>
              <a:gd name="connsiteY5" fmla="*/ 220272 h 516661"/>
              <a:gd name="connsiteX6" fmla="*/ 64654 w 76611"/>
              <a:gd name="connsiteY6" fmla="*/ 362721 h 516661"/>
              <a:gd name="connsiteX7" fmla="*/ 58497 w 76611"/>
              <a:gd name="connsiteY7" fmla="*/ 476637 h 516661"/>
              <a:gd name="connsiteX0" fmla="*/ 0 w 76611"/>
              <a:gd name="connsiteY0" fmla="*/ 466961 h 466961"/>
              <a:gd name="connsiteX1" fmla="*/ 9236 w 76611"/>
              <a:gd name="connsiteY1" fmla="*/ 285312 h 466961"/>
              <a:gd name="connsiteX2" fmla="*/ 10926 w 76611"/>
              <a:gd name="connsiteY2" fmla="*/ 113726 h 466961"/>
              <a:gd name="connsiteX3" fmla="*/ 24511 w 76611"/>
              <a:gd name="connsiteY3" fmla="*/ 15133 h 466961"/>
              <a:gd name="connsiteX4" fmla="*/ 64895 w 76611"/>
              <a:gd name="connsiteY4" fmla="*/ 16632 h 466961"/>
              <a:gd name="connsiteX5" fmla="*/ 76611 w 76611"/>
              <a:gd name="connsiteY5" fmla="*/ 170572 h 466961"/>
              <a:gd name="connsiteX6" fmla="*/ 64654 w 76611"/>
              <a:gd name="connsiteY6" fmla="*/ 313021 h 466961"/>
              <a:gd name="connsiteX7" fmla="*/ 58497 w 76611"/>
              <a:gd name="connsiteY7" fmla="*/ 426937 h 466961"/>
              <a:gd name="connsiteX0" fmla="*/ 0 w 76611"/>
              <a:gd name="connsiteY0" fmla="*/ 521741 h 521741"/>
              <a:gd name="connsiteX1" fmla="*/ 9236 w 76611"/>
              <a:gd name="connsiteY1" fmla="*/ 340092 h 521741"/>
              <a:gd name="connsiteX2" fmla="*/ 10926 w 76611"/>
              <a:gd name="connsiteY2" fmla="*/ 168506 h 521741"/>
              <a:gd name="connsiteX3" fmla="*/ 38887 w 76611"/>
              <a:gd name="connsiteY3" fmla="*/ 3265 h 521741"/>
              <a:gd name="connsiteX4" fmla="*/ 64895 w 76611"/>
              <a:gd name="connsiteY4" fmla="*/ 71412 h 521741"/>
              <a:gd name="connsiteX5" fmla="*/ 76611 w 76611"/>
              <a:gd name="connsiteY5" fmla="*/ 225352 h 521741"/>
              <a:gd name="connsiteX6" fmla="*/ 64654 w 76611"/>
              <a:gd name="connsiteY6" fmla="*/ 367801 h 521741"/>
              <a:gd name="connsiteX7" fmla="*/ 58497 w 76611"/>
              <a:gd name="connsiteY7" fmla="*/ 481717 h 521741"/>
              <a:gd name="connsiteX0" fmla="*/ 0 w 79444"/>
              <a:gd name="connsiteY0" fmla="*/ 511623 h 511623"/>
              <a:gd name="connsiteX1" fmla="*/ 9236 w 79444"/>
              <a:gd name="connsiteY1" fmla="*/ 329974 h 511623"/>
              <a:gd name="connsiteX2" fmla="*/ 10926 w 79444"/>
              <a:gd name="connsiteY2" fmla="*/ 158388 h 511623"/>
              <a:gd name="connsiteX3" fmla="*/ 77223 w 79444"/>
              <a:gd name="connsiteY3" fmla="*/ 3811 h 511623"/>
              <a:gd name="connsiteX4" fmla="*/ 64895 w 79444"/>
              <a:gd name="connsiteY4" fmla="*/ 61294 h 511623"/>
              <a:gd name="connsiteX5" fmla="*/ 76611 w 79444"/>
              <a:gd name="connsiteY5" fmla="*/ 215234 h 511623"/>
              <a:gd name="connsiteX6" fmla="*/ 64654 w 79444"/>
              <a:gd name="connsiteY6" fmla="*/ 357683 h 511623"/>
              <a:gd name="connsiteX7" fmla="*/ 58497 w 79444"/>
              <a:gd name="connsiteY7" fmla="*/ 471599 h 511623"/>
              <a:gd name="connsiteX0" fmla="*/ 0 w 76611"/>
              <a:gd name="connsiteY0" fmla="*/ 539743 h 539743"/>
              <a:gd name="connsiteX1" fmla="*/ 9236 w 76611"/>
              <a:gd name="connsiteY1" fmla="*/ 358094 h 539743"/>
              <a:gd name="connsiteX2" fmla="*/ 10926 w 76611"/>
              <a:gd name="connsiteY2" fmla="*/ 186508 h 539743"/>
              <a:gd name="connsiteX3" fmla="*/ 46076 w 76611"/>
              <a:gd name="connsiteY3" fmla="*/ 2606 h 539743"/>
              <a:gd name="connsiteX4" fmla="*/ 64895 w 76611"/>
              <a:gd name="connsiteY4" fmla="*/ 89414 h 539743"/>
              <a:gd name="connsiteX5" fmla="*/ 76611 w 76611"/>
              <a:gd name="connsiteY5" fmla="*/ 243354 h 539743"/>
              <a:gd name="connsiteX6" fmla="*/ 64654 w 76611"/>
              <a:gd name="connsiteY6" fmla="*/ 385803 h 539743"/>
              <a:gd name="connsiteX7" fmla="*/ 58497 w 76611"/>
              <a:gd name="connsiteY7" fmla="*/ 499719 h 539743"/>
              <a:gd name="connsiteX0" fmla="*/ 0 w 76611"/>
              <a:gd name="connsiteY0" fmla="*/ 537138 h 537138"/>
              <a:gd name="connsiteX1" fmla="*/ 9236 w 76611"/>
              <a:gd name="connsiteY1" fmla="*/ 355489 h 537138"/>
              <a:gd name="connsiteX2" fmla="*/ 10926 w 76611"/>
              <a:gd name="connsiteY2" fmla="*/ 183903 h 537138"/>
              <a:gd name="connsiteX3" fmla="*/ 46076 w 76611"/>
              <a:gd name="connsiteY3" fmla="*/ 1 h 537138"/>
              <a:gd name="connsiteX4" fmla="*/ 64895 w 76611"/>
              <a:gd name="connsiteY4" fmla="*/ 86809 h 537138"/>
              <a:gd name="connsiteX5" fmla="*/ 76611 w 76611"/>
              <a:gd name="connsiteY5" fmla="*/ 240749 h 537138"/>
              <a:gd name="connsiteX6" fmla="*/ 64654 w 76611"/>
              <a:gd name="connsiteY6" fmla="*/ 383198 h 537138"/>
              <a:gd name="connsiteX7" fmla="*/ 58497 w 76611"/>
              <a:gd name="connsiteY7" fmla="*/ 497114 h 537138"/>
              <a:gd name="connsiteX0" fmla="*/ 0 w 81400"/>
              <a:gd name="connsiteY0" fmla="*/ 538865 h 538865"/>
              <a:gd name="connsiteX1" fmla="*/ 9236 w 81400"/>
              <a:gd name="connsiteY1" fmla="*/ 357216 h 538865"/>
              <a:gd name="connsiteX2" fmla="*/ 10926 w 81400"/>
              <a:gd name="connsiteY2" fmla="*/ 185630 h 538865"/>
              <a:gd name="connsiteX3" fmla="*/ 46076 w 81400"/>
              <a:gd name="connsiteY3" fmla="*/ 1728 h 538865"/>
              <a:gd name="connsiteX4" fmla="*/ 79270 w 81400"/>
              <a:gd name="connsiteY4" fmla="*/ 101865 h 538865"/>
              <a:gd name="connsiteX5" fmla="*/ 76611 w 81400"/>
              <a:gd name="connsiteY5" fmla="*/ 242476 h 538865"/>
              <a:gd name="connsiteX6" fmla="*/ 64654 w 81400"/>
              <a:gd name="connsiteY6" fmla="*/ 384925 h 538865"/>
              <a:gd name="connsiteX7" fmla="*/ 58497 w 81400"/>
              <a:gd name="connsiteY7" fmla="*/ 498841 h 538865"/>
              <a:gd name="connsiteX0" fmla="*/ 0 w 81400"/>
              <a:gd name="connsiteY0" fmla="*/ 537142 h 537142"/>
              <a:gd name="connsiteX1" fmla="*/ 9236 w 81400"/>
              <a:gd name="connsiteY1" fmla="*/ 355493 h 537142"/>
              <a:gd name="connsiteX2" fmla="*/ 10926 w 81400"/>
              <a:gd name="connsiteY2" fmla="*/ 183907 h 537142"/>
              <a:gd name="connsiteX3" fmla="*/ 46076 w 81400"/>
              <a:gd name="connsiteY3" fmla="*/ 5 h 537142"/>
              <a:gd name="connsiteX4" fmla="*/ 79270 w 81400"/>
              <a:gd name="connsiteY4" fmla="*/ 100142 h 537142"/>
              <a:gd name="connsiteX5" fmla="*/ 76611 w 81400"/>
              <a:gd name="connsiteY5" fmla="*/ 240753 h 537142"/>
              <a:gd name="connsiteX6" fmla="*/ 64654 w 81400"/>
              <a:gd name="connsiteY6" fmla="*/ 383202 h 537142"/>
              <a:gd name="connsiteX7" fmla="*/ 58497 w 81400"/>
              <a:gd name="connsiteY7" fmla="*/ 497118 h 537142"/>
              <a:gd name="connsiteX0" fmla="*/ 0 w 81753"/>
              <a:gd name="connsiteY0" fmla="*/ 566464 h 566464"/>
              <a:gd name="connsiteX1" fmla="*/ 9236 w 81753"/>
              <a:gd name="connsiteY1" fmla="*/ 384815 h 566464"/>
              <a:gd name="connsiteX2" fmla="*/ 10926 w 81753"/>
              <a:gd name="connsiteY2" fmla="*/ 213229 h 566464"/>
              <a:gd name="connsiteX3" fmla="*/ 41284 w 81753"/>
              <a:gd name="connsiteY3" fmla="*/ 3 h 566464"/>
              <a:gd name="connsiteX4" fmla="*/ 79270 w 81753"/>
              <a:gd name="connsiteY4" fmla="*/ 129464 h 566464"/>
              <a:gd name="connsiteX5" fmla="*/ 76611 w 81753"/>
              <a:gd name="connsiteY5" fmla="*/ 270075 h 566464"/>
              <a:gd name="connsiteX6" fmla="*/ 64654 w 81753"/>
              <a:gd name="connsiteY6" fmla="*/ 412524 h 566464"/>
              <a:gd name="connsiteX7" fmla="*/ 58497 w 81753"/>
              <a:gd name="connsiteY7" fmla="*/ 526440 h 56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753" h="566464">
                <a:moveTo>
                  <a:pt x="0" y="566464"/>
                </a:moveTo>
                <a:cubicBezTo>
                  <a:pt x="513" y="504631"/>
                  <a:pt x="7415" y="443687"/>
                  <a:pt x="9236" y="384815"/>
                </a:cubicBezTo>
                <a:cubicBezTo>
                  <a:pt x="11057" y="325943"/>
                  <a:pt x="5585" y="277364"/>
                  <a:pt x="10926" y="213229"/>
                </a:cubicBezTo>
                <a:cubicBezTo>
                  <a:pt x="16267" y="149094"/>
                  <a:pt x="-8442" y="634"/>
                  <a:pt x="41284" y="3"/>
                </a:cubicBezTo>
                <a:cubicBezTo>
                  <a:pt x="91010" y="-628"/>
                  <a:pt x="73382" y="84452"/>
                  <a:pt x="79270" y="129464"/>
                </a:cubicBezTo>
                <a:cubicBezTo>
                  <a:pt x="85158" y="174476"/>
                  <a:pt x="79047" y="222898"/>
                  <a:pt x="76611" y="270075"/>
                </a:cubicBezTo>
                <a:cubicBezTo>
                  <a:pt x="74175" y="317252"/>
                  <a:pt x="67673" y="369796"/>
                  <a:pt x="64654" y="412524"/>
                </a:cubicBezTo>
                <a:cubicBezTo>
                  <a:pt x="61635" y="455252"/>
                  <a:pt x="57470" y="491290"/>
                  <a:pt x="58497" y="52644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44D9A2F9-747D-4502-A3AF-48335E3D358D}"/>
              </a:ext>
            </a:extLst>
          </p:cNvPr>
          <p:cNvSpPr/>
          <p:nvPr/>
        </p:nvSpPr>
        <p:spPr>
          <a:xfrm>
            <a:off x="8266132" y="2955017"/>
            <a:ext cx="295563" cy="530171"/>
          </a:xfrm>
          <a:custGeom>
            <a:avLst/>
            <a:gdLst>
              <a:gd name="connsiteX0" fmla="*/ 0 w 265632"/>
              <a:gd name="connsiteY0" fmla="*/ 530171 h 530171"/>
              <a:gd name="connsiteX1" fmla="*/ 9236 w 265632"/>
              <a:gd name="connsiteY1" fmla="*/ 348522 h 530171"/>
              <a:gd name="connsiteX2" fmla="*/ 49260 w 265632"/>
              <a:gd name="connsiteY2" fmla="*/ 182268 h 530171"/>
              <a:gd name="connsiteX3" fmla="*/ 240145 w 265632"/>
              <a:gd name="connsiteY3" fmla="*/ 3698 h 530171"/>
              <a:gd name="connsiteX4" fmla="*/ 249381 w 265632"/>
              <a:gd name="connsiteY4" fmla="*/ 74510 h 530171"/>
              <a:gd name="connsiteX5" fmla="*/ 107757 w 265632"/>
              <a:gd name="connsiteY5" fmla="*/ 228450 h 530171"/>
              <a:gd name="connsiteX6" fmla="*/ 64654 w 265632"/>
              <a:gd name="connsiteY6" fmla="*/ 376231 h 530171"/>
              <a:gd name="connsiteX7" fmla="*/ 58497 w 265632"/>
              <a:gd name="connsiteY7" fmla="*/ 490147 h 53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32" h="530171">
                <a:moveTo>
                  <a:pt x="0" y="530171"/>
                </a:moveTo>
                <a:cubicBezTo>
                  <a:pt x="513" y="468338"/>
                  <a:pt x="1026" y="406506"/>
                  <a:pt x="9236" y="348522"/>
                </a:cubicBezTo>
                <a:cubicBezTo>
                  <a:pt x="17446" y="290538"/>
                  <a:pt x="10775" y="239739"/>
                  <a:pt x="49260" y="182268"/>
                </a:cubicBezTo>
                <a:cubicBezTo>
                  <a:pt x="87745" y="124797"/>
                  <a:pt x="206792" y="21658"/>
                  <a:pt x="240145" y="3698"/>
                </a:cubicBezTo>
                <a:cubicBezTo>
                  <a:pt x="273498" y="-14262"/>
                  <a:pt x="271446" y="37052"/>
                  <a:pt x="249381" y="74510"/>
                </a:cubicBezTo>
                <a:cubicBezTo>
                  <a:pt x="227316" y="111968"/>
                  <a:pt x="138545" y="178163"/>
                  <a:pt x="107757" y="228450"/>
                </a:cubicBezTo>
                <a:cubicBezTo>
                  <a:pt x="76969" y="278737"/>
                  <a:pt x="72864" y="332615"/>
                  <a:pt x="64654" y="376231"/>
                </a:cubicBezTo>
                <a:cubicBezTo>
                  <a:pt x="56444" y="419847"/>
                  <a:pt x="57470" y="454997"/>
                  <a:pt x="58497" y="490147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BDE88E38-3533-4AD3-9D9F-87007A4DD21A}"/>
              </a:ext>
            </a:extLst>
          </p:cNvPr>
          <p:cNvSpPr/>
          <p:nvPr/>
        </p:nvSpPr>
        <p:spPr>
          <a:xfrm>
            <a:off x="8266132" y="2955017"/>
            <a:ext cx="292897" cy="519508"/>
          </a:xfrm>
          <a:custGeom>
            <a:avLst/>
            <a:gdLst>
              <a:gd name="connsiteX0" fmla="*/ 0 w 265632"/>
              <a:gd name="connsiteY0" fmla="*/ 530171 h 530171"/>
              <a:gd name="connsiteX1" fmla="*/ 9236 w 265632"/>
              <a:gd name="connsiteY1" fmla="*/ 348522 h 530171"/>
              <a:gd name="connsiteX2" fmla="*/ 49260 w 265632"/>
              <a:gd name="connsiteY2" fmla="*/ 182268 h 530171"/>
              <a:gd name="connsiteX3" fmla="*/ 240145 w 265632"/>
              <a:gd name="connsiteY3" fmla="*/ 3698 h 530171"/>
              <a:gd name="connsiteX4" fmla="*/ 249381 w 265632"/>
              <a:gd name="connsiteY4" fmla="*/ 74510 h 530171"/>
              <a:gd name="connsiteX5" fmla="*/ 107757 w 265632"/>
              <a:gd name="connsiteY5" fmla="*/ 228450 h 530171"/>
              <a:gd name="connsiteX6" fmla="*/ 64654 w 265632"/>
              <a:gd name="connsiteY6" fmla="*/ 376231 h 530171"/>
              <a:gd name="connsiteX7" fmla="*/ 58497 w 265632"/>
              <a:gd name="connsiteY7" fmla="*/ 490147 h 530171"/>
              <a:gd name="connsiteX0" fmla="*/ 0 w 263236"/>
              <a:gd name="connsiteY0" fmla="*/ 519508 h 519508"/>
              <a:gd name="connsiteX1" fmla="*/ 6840 w 263236"/>
              <a:gd name="connsiteY1" fmla="*/ 348522 h 519508"/>
              <a:gd name="connsiteX2" fmla="*/ 46864 w 263236"/>
              <a:gd name="connsiteY2" fmla="*/ 182268 h 519508"/>
              <a:gd name="connsiteX3" fmla="*/ 237749 w 263236"/>
              <a:gd name="connsiteY3" fmla="*/ 3698 h 519508"/>
              <a:gd name="connsiteX4" fmla="*/ 246985 w 263236"/>
              <a:gd name="connsiteY4" fmla="*/ 74510 h 519508"/>
              <a:gd name="connsiteX5" fmla="*/ 105361 w 263236"/>
              <a:gd name="connsiteY5" fmla="*/ 228450 h 519508"/>
              <a:gd name="connsiteX6" fmla="*/ 62258 w 263236"/>
              <a:gd name="connsiteY6" fmla="*/ 376231 h 519508"/>
              <a:gd name="connsiteX7" fmla="*/ 56101 w 263236"/>
              <a:gd name="connsiteY7" fmla="*/ 490147 h 519508"/>
              <a:gd name="connsiteX0" fmla="*/ 0 w 263236"/>
              <a:gd name="connsiteY0" fmla="*/ 519508 h 519508"/>
              <a:gd name="connsiteX1" fmla="*/ 6840 w 263236"/>
              <a:gd name="connsiteY1" fmla="*/ 348522 h 519508"/>
              <a:gd name="connsiteX2" fmla="*/ 46864 w 263236"/>
              <a:gd name="connsiteY2" fmla="*/ 182268 h 519508"/>
              <a:gd name="connsiteX3" fmla="*/ 237749 w 263236"/>
              <a:gd name="connsiteY3" fmla="*/ 3698 h 519508"/>
              <a:gd name="connsiteX4" fmla="*/ 246985 w 263236"/>
              <a:gd name="connsiteY4" fmla="*/ 74510 h 519508"/>
              <a:gd name="connsiteX5" fmla="*/ 105361 w 263236"/>
              <a:gd name="connsiteY5" fmla="*/ 228450 h 519508"/>
              <a:gd name="connsiteX6" fmla="*/ 62258 w 263236"/>
              <a:gd name="connsiteY6" fmla="*/ 376231 h 519508"/>
              <a:gd name="connsiteX7" fmla="*/ 56101 w 263236"/>
              <a:gd name="connsiteY7" fmla="*/ 479484 h 519508"/>
              <a:gd name="connsiteX0" fmla="*/ 0 w 263236"/>
              <a:gd name="connsiteY0" fmla="*/ 519508 h 519508"/>
              <a:gd name="connsiteX1" fmla="*/ 6840 w 263236"/>
              <a:gd name="connsiteY1" fmla="*/ 348522 h 519508"/>
              <a:gd name="connsiteX2" fmla="*/ 46864 w 263236"/>
              <a:gd name="connsiteY2" fmla="*/ 182268 h 519508"/>
              <a:gd name="connsiteX3" fmla="*/ 237749 w 263236"/>
              <a:gd name="connsiteY3" fmla="*/ 3698 h 519508"/>
              <a:gd name="connsiteX4" fmla="*/ 246985 w 263236"/>
              <a:gd name="connsiteY4" fmla="*/ 74510 h 519508"/>
              <a:gd name="connsiteX5" fmla="*/ 105361 w 263236"/>
              <a:gd name="connsiteY5" fmla="*/ 228450 h 519508"/>
              <a:gd name="connsiteX6" fmla="*/ 62258 w 263236"/>
              <a:gd name="connsiteY6" fmla="*/ 376231 h 519508"/>
              <a:gd name="connsiteX7" fmla="*/ 56101 w 263236"/>
              <a:gd name="connsiteY7" fmla="*/ 479484 h 519508"/>
              <a:gd name="connsiteX0" fmla="*/ 0 w 263236"/>
              <a:gd name="connsiteY0" fmla="*/ 519508 h 519508"/>
              <a:gd name="connsiteX1" fmla="*/ 6840 w 263236"/>
              <a:gd name="connsiteY1" fmla="*/ 348522 h 519508"/>
              <a:gd name="connsiteX2" fmla="*/ 46864 w 263236"/>
              <a:gd name="connsiteY2" fmla="*/ 182268 h 519508"/>
              <a:gd name="connsiteX3" fmla="*/ 237749 w 263236"/>
              <a:gd name="connsiteY3" fmla="*/ 3698 h 519508"/>
              <a:gd name="connsiteX4" fmla="*/ 246985 w 263236"/>
              <a:gd name="connsiteY4" fmla="*/ 74510 h 519508"/>
              <a:gd name="connsiteX5" fmla="*/ 105361 w 263236"/>
              <a:gd name="connsiteY5" fmla="*/ 228450 h 519508"/>
              <a:gd name="connsiteX6" fmla="*/ 59902 w 263236"/>
              <a:gd name="connsiteY6" fmla="*/ 329070 h 519508"/>
              <a:gd name="connsiteX7" fmla="*/ 56101 w 263236"/>
              <a:gd name="connsiteY7" fmla="*/ 479484 h 519508"/>
              <a:gd name="connsiteX0" fmla="*/ 0 w 263236"/>
              <a:gd name="connsiteY0" fmla="*/ 519508 h 519508"/>
              <a:gd name="connsiteX1" fmla="*/ 6840 w 263236"/>
              <a:gd name="connsiteY1" fmla="*/ 348522 h 519508"/>
              <a:gd name="connsiteX2" fmla="*/ 46864 w 263236"/>
              <a:gd name="connsiteY2" fmla="*/ 182268 h 519508"/>
              <a:gd name="connsiteX3" fmla="*/ 237749 w 263236"/>
              <a:gd name="connsiteY3" fmla="*/ 3698 h 519508"/>
              <a:gd name="connsiteX4" fmla="*/ 246985 w 263236"/>
              <a:gd name="connsiteY4" fmla="*/ 74510 h 519508"/>
              <a:gd name="connsiteX5" fmla="*/ 105361 w 263236"/>
              <a:gd name="connsiteY5" fmla="*/ 228450 h 519508"/>
              <a:gd name="connsiteX6" fmla="*/ 59902 w 263236"/>
              <a:gd name="connsiteY6" fmla="*/ 329070 h 519508"/>
              <a:gd name="connsiteX7" fmla="*/ 56101 w 263236"/>
              <a:gd name="connsiteY7" fmla="*/ 479484 h 519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236" h="519508">
                <a:moveTo>
                  <a:pt x="0" y="519508"/>
                </a:moveTo>
                <a:cubicBezTo>
                  <a:pt x="2868" y="420994"/>
                  <a:pt x="-971" y="404729"/>
                  <a:pt x="6840" y="348522"/>
                </a:cubicBezTo>
                <a:cubicBezTo>
                  <a:pt x="14651" y="292315"/>
                  <a:pt x="8379" y="239739"/>
                  <a:pt x="46864" y="182268"/>
                </a:cubicBezTo>
                <a:cubicBezTo>
                  <a:pt x="85349" y="124797"/>
                  <a:pt x="204396" y="21658"/>
                  <a:pt x="237749" y="3698"/>
                </a:cubicBezTo>
                <a:cubicBezTo>
                  <a:pt x="271102" y="-14262"/>
                  <a:pt x="269050" y="37052"/>
                  <a:pt x="246985" y="74510"/>
                </a:cubicBezTo>
                <a:cubicBezTo>
                  <a:pt x="224920" y="111968"/>
                  <a:pt x="136542" y="186023"/>
                  <a:pt x="105361" y="228450"/>
                </a:cubicBezTo>
                <a:cubicBezTo>
                  <a:pt x="74181" y="270877"/>
                  <a:pt x="68112" y="287231"/>
                  <a:pt x="59902" y="329070"/>
                </a:cubicBezTo>
                <a:cubicBezTo>
                  <a:pt x="51692" y="370909"/>
                  <a:pt x="57429" y="412894"/>
                  <a:pt x="56101" y="479484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61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761E339-2E0D-424B-8D70-E1A38C94B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7" y="871537"/>
            <a:ext cx="6105525" cy="5114925"/>
          </a:xfrm>
          <a:prstGeom prst="rect">
            <a:avLst/>
          </a:prstGeom>
        </p:spPr>
      </p:pic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657F584A-032A-4AA5-9409-F84821036A63}"/>
              </a:ext>
            </a:extLst>
          </p:cNvPr>
          <p:cNvSpPr/>
          <p:nvPr/>
        </p:nvSpPr>
        <p:spPr>
          <a:xfrm>
            <a:off x="8325434" y="2852893"/>
            <a:ext cx="195376" cy="493113"/>
          </a:xfrm>
          <a:custGeom>
            <a:avLst/>
            <a:gdLst>
              <a:gd name="connsiteX0" fmla="*/ 357973 w 357973"/>
              <a:gd name="connsiteY0" fmla="*/ 398991 h 398991"/>
              <a:gd name="connsiteX1" fmla="*/ 302643 w 357973"/>
              <a:gd name="connsiteY1" fmla="*/ 200968 h 398991"/>
              <a:gd name="connsiteX2" fmla="*/ 235665 w 357973"/>
              <a:gd name="connsiteY2" fmla="*/ 78660 h 398991"/>
              <a:gd name="connsiteX3" fmla="*/ 20169 w 357973"/>
              <a:gd name="connsiteY3" fmla="*/ 33 h 398991"/>
              <a:gd name="connsiteX4" fmla="*/ 23081 w 357973"/>
              <a:gd name="connsiteY4" fmla="*/ 87396 h 398991"/>
              <a:gd name="connsiteX5" fmla="*/ 142478 w 357973"/>
              <a:gd name="connsiteY5" fmla="*/ 113605 h 398991"/>
              <a:gd name="connsiteX6" fmla="*/ 194895 w 357973"/>
              <a:gd name="connsiteY6" fmla="*/ 180584 h 398991"/>
              <a:gd name="connsiteX7" fmla="*/ 238577 w 357973"/>
              <a:gd name="connsiteY7" fmla="*/ 384431 h 398991"/>
              <a:gd name="connsiteX0" fmla="*/ 336051 w 336051"/>
              <a:gd name="connsiteY0" fmla="*/ 501903 h 501903"/>
              <a:gd name="connsiteX1" fmla="*/ 280721 w 336051"/>
              <a:gd name="connsiteY1" fmla="*/ 303880 h 501903"/>
              <a:gd name="connsiteX2" fmla="*/ 213743 w 336051"/>
              <a:gd name="connsiteY2" fmla="*/ 181572 h 501903"/>
              <a:gd name="connsiteX3" fmla="*/ 199991 w 336051"/>
              <a:gd name="connsiteY3" fmla="*/ 11 h 501903"/>
              <a:gd name="connsiteX4" fmla="*/ 1159 w 336051"/>
              <a:gd name="connsiteY4" fmla="*/ 190308 h 501903"/>
              <a:gd name="connsiteX5" fmla="*/ 120556 w 336051"/>
              <a:gd name="connsiteY5" fmla="*/ 216517 h 501903"/>
              <a:gd name="connsiteX6" fmla="*/ 172973 w 336051"/>
              <a:gd name="connsiteY6" fmla="*/ 283496 h 501903"/>
              <a:gd name="connsiteX7" fmla="*/ 216655 w 336051"/>
              <a:gd name="connsiteY7" fmla="*/ 487343 h 501903"/>
              <a:gd name="connsiteX0" fmla="*/ 336051 w 336051"/>
              <a:gd name="connsiteY0" fmla="*/ 502020 h 502020"/>
              <a:gd name="connsiteX1" fmla="*/ 280721 w 336051"/>
              <a:gd name="connsiteY1" fmla="*/ 303997 h 502020"/>
              <a:gd name="connsiteX2" fmla="*/ 242563 w 336051"/>
              <a:gd name="connsiteY2" fmla="*/ 163214 h 502020"/>
              <a:gd name="connsiteX3" fmla="*/ 199991 w 336051"/>
              <a:gd name="connsiteY3" fmla="*/ 128 h 502020"/>
              <a:gd name="connsiteX4" fmla="*/ 1159 w 336051"/>
              <a:gd name="connsiteY4" fmla="*/ 190425 h 502020"/>
              <a:gd name="connsiteX5" fmla="*/ 120556 w 336051"/>
              <a:gd name="connsiteY5" fmla="*/ 216634 h 502020"/>
              <a:gd name="connsiteX6" fmla="*/ 172973 w 336051"/>
              <a:gd name="connsiteY6" fmla="*/ 283613 h 502020"/>
              <a:gd name="connsiteX7" fmla="*/ 216655 w 336051"/>
              <a:gd name="connsiteY7" fmla="*/ 487460 h 502020"/>
              <a:gd name="connsiteX0" fmla="*/ 218491 w 218491"/>
              <a:gd name="connsiteY0" fmla="*/ 502207 h 502207"/>
              <a:gd name="connsiteX1" fmla="*/ 163161 w 218491"/>
              <a:gd name="connsiteY1" fmla="*/ 304184 h 502207"/>
              <a:gd name="connsiteX2" fmla="*/ 125003 w 218491"/>
              <a:gd name="connsiteY2" fmla="*/ 163401 h 502207"/>
              <a:gd name="connsiteX3" fmla="*/ 82431 w 218491"/>
              <a:gd name="connsiteY3" fmla="*/ 315 h 502207"/>
              <a:gd name="connsiteX4" fmla="*/ 14602 w 218491"/>
              <a:gd name="connsiteY4" fmla="*/ 124629 h 502207"/>
              <a:gd name="connsiteX5" fmla="*/ 2996 w 218491"/>
              <a:gd name="connsiteY5" fmla="*/ 216821 h 502207"/>
              <a:gd name="connsiteX6" fmla="*/ 55413 w 218491"/>
              <a:gd name="connsiteY6" fmla="*/ 283800 h 502207"/>
              <a:gd name="connsiteX7" fmla="*/ 99095 w 218491"/>
              <a:gd name="connsiteY7" fmla="*/ 487647 h 502207"/>
              <a:gd name="connsiteX0" fmla="*/ 219034 w 219034"/>
              <a:gd name="connsiteY0" fmla="*/ 502317 h 502317"/>
              <a:gd name="connsiteX1" fmla="*/ 163704 w 219034"/>
              <a:gd name="connsiteY1" fmla="*/ 304294 h 502317"/>
              <a:gd name="connsiteX2" fmla="*/ 125546 w 219034"/>
              <a:gd name="connsiteY2" fmla="*/ 163511 h 502317"/>
              <a:gd name="connsiteX3" fmla="*/ 82974 w 219034"/>
              <a:gd name="connsiteY3" fmla="*/ 425 h 502317"/>
              <a:gd name="connsiteX4" fmla="*/ 15145 w 219034"/>
              <a:gd name="connsiteY4" fmla="*/ 124739 h 502317"/>
              <a:gd name="connsiteX5" fmla="*/ 3539 w 219034"/>
              <a:gd name="connsiteY5" fmla="*/ 216931 h 502317"/>
              <a:gd name="connsiteX6" fmla="*/ 55956 w 219034"/>
              <a:gd name="connsiteY6" fmla="*/ 283910 h 502317"/>
              <a:gd name="connsiteX7" fmla="*/ 99638 w 219034"/>
              <a:gd name="connsiteY7" fmla="*/ 487757 h 502317"/>
              <a:gd name="connsiteX0" fmla="*/ 216000 w 216000"/>
              <a:gd name="connsiteY0" fmla="*/ 502880 h 502880"/>
              <a:gd name="connsiteX1" fmla="*/ 160670 w 216000"/>
              <a:gd name="connsiteY1" fmla="*/ 304857 h 502880"/>
              <a:gd name="connsiteX2" fmla="*/ 122512 w 216000"/>
              <a:gd name="connsiteY2" fmla="*/ 164074 h 502880"/>
              <a:gd name="connsiteX3" fmla="*/ 79940 w 216000"/>
              <a:gd name="connsiteY3" fmla="*/ 988 h 502880"/>
              <a:gd name="connsiteX4" fmla="*/ 30451 w 216000"/>
              <a:gd name="connsiteY4" fmla="*/ 109467 h 502880"/>
              <a:gd name="connsiteX5" fmla="*/ 505 w 216000"/>
              <a:gd name="connsiteY5" fmla="*/ 217494 h 502880"/>
              <a:gd name="connsiteX6" fmla="*/ 52922 w 216000"/>
              <a:gd name="connsiteY6" fmla="*/ 284473 h 502880"/>
              <a:gd name="connsiteX7" fmla="*/ 96604 w 216000"/>
              <a:gd name="connsiteY7" fmla="*/ 488320 h 502880"/>
              <a:gd name="connsiteX0" fmla="*/ 190725 w 190725"/>
              <a:gd name="connsiteY0" fmla="*/ 502573 h 502573"/>
              <a:gd name="connsiteX1" fmla="*/ 135395 w 190725"/>
              <a:gd name="connsiteY1" fmla="*/ 304550 h 502573"/>
              <a:gd name="connsiteX2" fmla="*/ 97237 w 190725"/>
              <a:gd name="connsiteY2" fmla="*/ 163767 h 502573"/>
              <a:gd name="connsiteX3" fmla="*/ 54665 w 190725"/>
              <a:gd name="connsiteY3" fmla="*/ 681 h 502573"/>
              <a:gd name="connsiteX4" fmla="*/ 5176 w 190725"/>
              <a:gd name="connsiteY4" fmla="*/ 109160 h 502573"/>
              <a:gd name="connsiteX5" fmla="*/ 4050 w 190725"/>
              <a:gd name="connsiteY5" fmla="*/ 198712 h 502573"/>
              <a:gd name="connsiteX6" fmla="*/ 27647 w 190725"/>
              <a:gd name="connsiteY6" fmla="*/ 284166 h 502573"/>
              <a:gd name="connsiteX7" fmla="*/ 71329 w 190725"/>
              <a:gd name="connsiteY7" fmla="*/ 488013 h 502573"/>
              <a:gd name="connsiteX0" fmla="*/ 185989 w 185989"/>
              <a:gd name="connsiteY0" fmla="*/ 502564 h 502564"/>
              <a:gd name="connsiteX1" fmla="*/ 130659 w 185989"/>
              <a:gd name="connsiteY1" fmla="*/ 304541 h 502564"/>
              <a:gd name="connsiteX2" fmla="*/ 92501 w 185989"/>
              <a:gd name="connsiteY2" fmla="*/ 163758 h 502564"/>
              <a:gd name="connsiteX3" fmla="*/ 49929 w 185989"/>
              <a:gd name="connsiteY3" fmla="*/ 672 h 502564"/>
              <a:gd name="connsiteX4" fmla="*/ 440 w 185989"/>
              <a:gd name="connsiteY4" fmla="*/ 109151 h 502564"/>
              <a:gd name="connsiteX5" fmla="*/ 25514 w 185989"/>
              <a:gd name="connsiteY5" fmla="*/ 190786 h 502564"/>
              <a:gd name="connsiteX6" fmla="*/ 22911 w 185989"/>
              <a:gd name="connsiteY6" fmla="*/ 284157 h 502564"/>
              <a:gd name="connsiteX7" fmla="*/ 66593 w 185989"/>
              <a:gd name="connsiteY7" fmla="*/ 488004 h 502564"/>
              <a:gd name="connsiteX0" fmla="*/ 173168 w 173168"/>
              <a:gd name="connsiteY0" fmla="*/ 506928 h 506928"/>
              <a:gd name="connsiteX1" fmla="*/ 117838 w 173168"/>
              <a:gd name="connsiteY1" fmla="*/ 308905 h 506928"/>
              <a:gd name="connsiteX2" fmla="*/ 79680 w 173168"/>
              <a:gd name="connsiteY2" fmla="*/ 168122 h 506928"/>
              <a:gd name="connsiteX3" fmla="*/ 37108 w 173168"/>
              <a:gd name="connsiteY3" fmla="*/ 5036 h 506928"/>
              <a:gd name="connsiteX4" fmla="*/ 719 w 173168"/>
              <a:gd name="connsiteY4" fmla="*/ 55449 h 506928"/>
              <a:gd name="connsiteX5" fmla="*/ 12693 w 173168"/>
              <a:gd name="connsiteY5" fmla="*/ 195150 h 506928"/>
              <a:gd name="connsiteX6" fmla="*/ 10090 w 173168"/>
              <a:gd name="connsiteY6" fmla="*/ 288521 h 506928"/>
              <a:gd name="connsiteX7" fmla="*/ 53772 w 173168"/>
              <a:gd name="connsiteY7" fmla="*/ 492368 h 506928"/>
              <a:gd name="connsiteX0" fmla="*/ 186886 w 186886"/>
              <a:gd name="connsiteY0" fmla="*/ 506820 h 506820"/>
              <a:gd name="connsiteX1" fmla="*/ 131556 w 186886"/>
              <a:gd name="connsiteY1" fmla="*/ 308797 h 506820"/>
              <a:gd name="connsiteX2" fmla="*/ 93398 w 186886"/>
              <a:gd name="connsiteY2" fmla="*/ 168014 h 506820"/>
              <a:gd name="connsiteX3" fmla="*/ 50826 w 186886"/>
              <a:gd name="connsiteY3" fmla="*/ 4928 h 506820"/>
              <a:gd name="connsiteX4" fmla="*/ 14437 w 186886"/>
              <a:gd name="connsiteY4" fmla="*/ 55341 h 506820"/>
              <a:gd name="connsiteX5" fmla="*/ 210 w 186886"/>
              <a:gd name="connsiteY5" fmla="*/ 187124 h 506820"/>
              <a:gd name="connsiteX6" fmla="*/ 23808 w 186886"/>
              <a:gd name="connsiteY6" fmla="*/ 288413 h 506820"/>
              <a:gd name="connsiteX7" fmla="*/ 67490 w 186886"/>
              <a:gd name="connsiteY7" fmla="*/ 492260 h 506820"/>
              <a:gd name="connsiteX0" fmla="*/ 186886 w 186886"/>
              <a:gd name="connsiteY0" fmla="*/ 516673 h 516673"/>
              <a:gd name="connsiteX1" fmla="*/ 131556 w 186886"/>
              <a:gd name="connsiteY1" fmla="*/ 318650 h 516673"/>
              <a:gd name="connsiteX2" fmla="*/ 93398 w 186886"/>
              <a:gd name="connsiteY2" fmla="*/ 177867 h 516673"/>
              <a:gd name="connsiteX3" fmla="*/ 50826 w 186886"/>
              <a:gd name="connsiteY3" fmla="*/ 14781 h 516673"/>
              <a:gd name="connsiteX4" fmla="*/ 14437 w 186886"/>
              <a:gd name="connsiteY4" fmla="*/ 28244 h 516673"/>
              <a:gd name="connsiteX5" fmla="*/ 210 w 186886"/>
              <a:gd name="connsiteY5" fmla="*/ 196977 h 516673"/>
              <a:gd name="connsiteX6" fmla="*/ 23808 w 186886"/>
              <a:gd name="connsiteY6" fmla="*/ 298266 h 516673"/>
              <a:gd name="connsiteX7" fmla="*/ 67490 w 186886"/>
              <a:gd name="connsiteY7" fmla="*/ 502113 h 516673"/>
              <a:gd name="connsiteX0" fmla="*/ 205321 w 205321"/>
              <a:gd name="connsiteY0" fmla="*/ 510497 h 510497"/>
              <a:gd name="connsiteX1" fmla="*/ 149991 w 205321"/>
              <a:gd name="connsiteY1" fmla="*/ 312474 h 510497"/>
              <a:gd name="connsiteX2" fmla="*/ 111833 w 205321"/>
              <a:gd name="connsiteY2" fmla="*/ 171691 h 510497"/>
              <a:gd name="connsiteX3" fmla="*/ 69261 w 205321"/>
              <a:gd name="connsiteY3" fmla="*/ 8605 h 510497"/>
              <a:gd name="connsiteX4" fmla="*/ 32872 w 205321"/>
              <a:gd name="connsiteY4" fmla="*/ 22068 h 510497"/>
              <a:gd name="connsiteX5" fmla="*/ 18645 w 205321"/>
              <a:gd name="connsiteY5" fmla="*/ 190801 h 510497"/>
              <a:gd name="connsiteX6" fmla="*/ 42243 w 205321"/>
              <a:gd name="connsiteY6" fmla="*/ 292090 h 510497"/>
              <a:gd name="connsiteX7" fmla="*/ 85925 w 205321"/>
              <a:gd name="connsiteY7" fmla="*/ 495937 h 510497"/>
              <a:gd name="connsiteX0" fmla="*/ 204189 w 204189"/>
              <a:gd name="connsiteY0" fmla="*/ 512228 h 512228"/>
              <a:gd name="connsiteX1" fmla="*/ 148859 w 204189"/>
              <a:gd name="connsiteY1" fmla="*/ 314205 h 512228"/>
              <a:gd name="connsiteX2" fmla="*/ 110701 w 204189"/>
              <a:gd name="connsiteY2" fmla="*/ 173422 h 512228"/>
              <a:gd name="connsiteX3" fmla="*/ 68129 w 204189"/>
              <a:gd name="connsiteY3" fmla="*/ 10336 h 512228"/>
              <a:gd name="connsiteX4" fmla="*/ 31740 w 204189"/>
              <a:gd name="connsiteY4" fmla="*/ 23799 h 512228"/>
              <a:gd name="connsiteX5" fmla="*/ 17513 w 204189"/>
              <a:gd name="connsiteY5" fmla="*/ 192532 h 512228"/>
              <a:gd name="connsiteX6" fmla="*/ 41111 w 204189"/>
              <a:gd name="connsiteY6" fmla="*/ 293821 h 512228"/>
              <a:gd name="connsiteX7" fmla="*/ 84793 w 204189"/>
              <a:gd name="connsiteY7" fmla="*/ 497668 h 512228"/>
              <a:gd name="connsiteX0" fmla="*/ 186887 w 186887"/>
              <a:gd name="connsiteY0" fmla="*/ 494574 h 494574"/>
              <a:gd name="connsiteX1" fmla="*/ 131557 w 186887"/>
              <a:gd name="connsiteY1" fmla="*/ 296551 h 494574"/>
              <a:gd name="connsiteX2" fmla="*/ 93399 w 186887"/>
              <a:gd name="connsiteY2" fmla="*/ 155768 h 494574"/>
              <a:gd name="connsiteX3" fmla="*/ 50827 w 186887"/>
              <a:gd name="connsiteY3" fmla="*/ 48109 h 494574"/>
              <a:gd name="connsiteX4" fmla="*/ 14438 w 186887"/>
              <a:gd name="connsiteY4" fmla="*/ 6145 h 494574"/>
              <a:gd name="connsiteX5" fmla="*/ 211 w 186887"/>
              <a:gd name="connsiteY5" fmla="*/ 174878 h 494574"/>
              <a:gd name="connsiteX6" fmla="*/ 23809 w 186887"/>
              <a:gd name="connsiteY6" fmla="*/ 276167 h 494574"/>
              <a:gd name="connsiteX7" fmla="*/ 67491 w 186887"/>
              <a:gd name="connsiteY7" fmla="*/ 480014 h 494574"/>
              <a:gd name="connsiteX0" fmla="*/ 186887 w 186887"/>
              <a:gd name="connsiteY0" fmla="*/ 492682 h 492682"/>
              <a:gd name="connsiteX1" fmla="*/ 131557 w 186887"/>
              <a:gd name="connsiteY1" fmla="*/ 294659 h 492682"/>
              <a:gd name="connsiteX2" fmla="*/ 93399 w 186887"/>
              <a:gd name="connsiteY2" fmla="*/ 153876 h 492682"/>
              <a:gd name="connsiteX3" fmla="*/ 50827 w 186887"/>
              <a:gd name="connsiteY3" fmla="*/ 46217 h 492682"/>
              <a:gd name="connsiteX4" fmla="*/ 14438 w 186887"/>
              <a:gd name="connsiteY4" fmla="*/ 4253 h 492682"/>
              <a:gd name="connsiteX5" fmla="*/ 211 w 186887"/>
              <a:gd name="connsiteY5" fmla="*/ 172986 h 492682"/>
              <a:gd name="connsiteX6" fmla="*/ 23809 w 186887"/>
              <a:gd name="connsiteY6" fmla="*/ 274275 h 492682"/>
              <a:gd name="connsiteX7" fmla="*/ 67491 w 186887"/>
              <a:gd name="connsiteY7" fmla="*/ 478122 h 492682"/>
              <a:gd name="connsiteX0" fmla="*/ 198584 w 198584"/>
              <a:gd name="connsiteY0" fmla="*/ 489802 h 489802"/>
              <a:gd name="connsiteX1" fmla="*/ 143254 w 198584"/>
              <a:gd name="connsiteY1" fmla="*/ 291779 h 489802"/>
              <a:gd name="connsiteX2" fmla="*/ 105096 w 198584"/>
              <a:gd name="connsiteY2" fmla="*/ 150996 h 489802"/>
              <a:gd name="connsiteX3" fmla="*/ 62524 w 198584"/>
              <a:gd name="connsiteY3" fmla="*/ 43337 h 489802"/>
              <a:gd name="connsiteX4" fmla="*/ 26135 w 198584"/>
              <a:gd name="connsiteY4" fmla="*/ 1373 h 489802"/>
              <a:gd name="connsiteX5" fmla="*/ 11908 w 198584"/>
              <a:gd name="connsiteY5" fmla="*/ 170106 h 489802"/>
              <a:gd name="connsiteX6" fmla="*/ 35506 w 198584"/>
              <a:gd name="connsiteY6" fmla="*/ 271395 h 489802"/>
              <a:gd name="connsiteX7" fmla="*/ 79188 w 198584"/>
              <a:gd name="connsiteY7" fmla="*/ 475242 h 489802"/>
              <a:gd name="connsiteX0" fmla="*/ 187030 w 187030"/>
              <a:gd name="connsiteY0" fmla="*/ 492681 h 492681"/>
              <a:gd name="connsiteX1" fmla="*/ 131700 w 187030"/>
              <a:gd name="connsiteY1" fmla="*/ 294658 h 492681"/>
              <a:gd name="connsiteX2" fmla="*/ 93542 w 187030"/>
              <a:gd name="connsiteY2" fmla="*/ 153875 h 492681"/>
              <a:gd name="connsiteX3" fmla="*/ 74551 w 187030"/>
              <a:gd name="connsiteY3" fmla="*/ 46216 h 492681"/>
              <a:gd name="connsiteX4" fmla="*/ 14581 w 187030"/>
              <a:gd name="connsiteY4" fmla="*/ 4252 h 492681"/>
              <a:gd name="connsiteX5" fmla="*/ 354 w 187030"/>
              <a:gd name="connsiteY5" fmla="*/ 172985 h 492681"/>
              <a:gd name="connsiteX6" fmla="*/ 23952 w 187030"/>
              <a:gd name="connsiteY6" fmla="*/ 274274 h 492681"/>
              <a:gd name="connsiteX7" fmla="*/ 67634 w 187030"/>
              <a:gd name="connsiteY7" fmla="*/ 478121 h 492681"/>
              <a:gd name="connsiteX0" fmla="*/ 187030 w 187030"/>
              <a:gd name="connsiteY0" fmla="*/ 503653 h 503653"/>
              <a:gd name="connsiteX1" fmla="*/ 131700 w 187030"/>
              <a:gd name="connsiteY1" fmla="*/ 305630 h 503653"/>
              <a:gd name="connsiteX2" fmla="*/ 93542 w 187030"/>
              <a:gd name="connsiteY2" fmla="*/ 164847 h 503653"/>
              <a:gd name="connsiteX3" fmla="*/ 74551 w 187030"/>
              <a:gd name="connsiteY3" fmla="*/ 57188 h 503653"/>
              <a:gd name="connsiteX4" fmla="*/ 14581 w 187030"/>
              <a:gd name="connsiteY4" fmla="*/ 15224 h 503653"/>
              <a:gd name="connsiteX5" fmla="*/ 354 w 187030"/>
              <a:gd name="connsiteY5" fmla="*/ 183957 h 503653"/>
              <a:gd name="connsiteX6" fmla="*/ 23952 w 187030"/>
              <a:gd name="connsiteY6" fmla="*/ 285246 h 503653"/>
              <a:gd name="connsiteX7" fmla="*/ 67634 w 187030"/>
              <a:gd name="connsiteY7" fmla="*/ 489093 h 503653"/>
              <a:gd name="connsiteX0" fmla="*/ 187301 w 187301"/>
              <a:gd name="connsiteY0" fmla="*/ 488501 h 488501"/>
              <a:gd name="connsiteX1" fmla="*/ 131971 w 187301"/>
              <a:gd name="connsiteY1" fmla="*/ 290478 h 488501"/>
              <a:gd name="connsiteX2" fmla="*/ 93813 w 187301"/>
              <a:gd name="connsiteY2" fmla="*/ 149695 h 488501"/>
              <a:gd name="connsiteX3" fmla="*/ 14852 w 187301"/>
              <a:gd name="connsiteY3" fmla="*/ 72 h 488501"/>
              <a:gd name="connsiteX4" fmla="*/ 625 w 187301"/>
              <a:gd name="connsiteY4" fmla="*/ 168805 h 488501"/>
              <a:gd name="connsiteX5" fmla="*/ 24223 w 187301"/>
              <a:gd name="connsiteY5" fmla="*/ 270094 h 488501"/>
              <a:gd name="connsiteX6" fmla="*/ 67905 w 187301"/>
              <a:gd name="connsiteY6" fmla="*/ 473941 h 488501"/>
              <a:gd name="connsiteX0" fmla="*/ 186679 w 186679"/>
              <a:gd name="connsiteY0" fmla="*/ 496415 h 496415"/>
              <a:gd name="connsiteX1" fmla="*/ 131349 w 186679"/>
              <a:gd name="connsiteY1" fmla="*/ 298392 h 496415"/>
              <a:gd name="connsiteX2" fmla="*/ 93191 w 186679"/>
              <a:gd name="connsiteY2" fmla="*/ 157609 h 496415"/>
              <a:gd name="connsiteX3" fmla="*/ 24710 w 186679"/>
              <a:gd name="connsiteY3" fmla="*/ 67 h 496415"/>
              <a:gd name="connsiteX4" fmla="*/ 3 w 186679"/>
              <a:gd name="connsiteY4" fmla="*/ 176719 h 496415"/>
              <a:gd name="connsiteX5" fmla="*/ 23601 w 186679"/>
              <a:gd name="connsiteY5" fmla="*/ 278008 h 496415"/>
              <a:gd name="connsiteX6" fmla="*/ 67283 w 186679"/>
              <a:gd name="connsiteY6" fmla="*/ 481855 h 496415"/>
              <a:gd name="connsiteX0" fmla="*/ 198015 w 198015"/>
              <a:gd name="connsiteY0" fmla="*/ 497825 h 497825"/>
              <a:gd name="connsiteX1" fmla="*/ 142685 w 198015"/>
              <a:gd name="connsiteY1" fmla="*/ 299802 h 497825"/>
              <a:gd name="connsiteX2" fmla="*/ 104527 w 198015"/>
              <a:gd name="connsiteY2" fmla="*/ 159019 h 497825"/>
              <a:gd name="connsiteX3" fmla="*/ 36046 w 198015"/>
              <a:gd name="connsiteY3" fmla="*/ 1477 h 497825"/>
              <a:gd name="connsiteX4" fmla="*/ 11339 w 198015"/>
              <a:gd name="connsiteY4" fmla="*/ 178129 h 497825"/>
              <a:gd name="connsiteX5" fmla="*/ 34937 w 198015"/>
              <a:gd name="connsiteY5" fmla="*/ 279418 h 497825"/>
              <a:gd name="connsiteX6" fmla="*/ 78619 w 198015"/>
              <a:gd name="connsiteY6" fmla="*/ 483265 h 497825"/>
              <a:gd name="connsiteX0" fmla="*/ 201703 w 201703"/>
              <a:gd name="connsiteY0" fmla="*/ 497825 h 497825"/>
              <a:gd name="connsiteX1" fmla="*/ 146373 w 201703"/>
              <a:gd name="connsiteY1" fmla="*/ 299802 h 497825"/>
              <a:gd name="connsiteX2" fmla="*/ 108215 w 201703"/>
              <a:gd name="connsiteY2" fmla="*/ 159019 h 497825"/>
              <a:gd name="connsiteX3" fmla="*/ 39734 w 201703"/>
              <a:gd name="connsiteY3" fmla="*/ 1477 h 497825"/>
              <a:gd name="connsiteX4" fmla="*/ 15027 w 201703"/>
              <a:gd name="connsiteY4" fmla="*/ 178129 h 497825"/>
              <a:gd name="connsiteX5" fmla="*/ 38625 w 201703"/>
              <a:gd name="connsiteY5" fmla="*/ 279418 h 497825"/>
              <a:gd name="connsiteX6" fmla="*/ 82307 w 201703"/>
              <a:gd name="connsiteY6" fmla="*/ 483265 h 497825"/>
              <a:gd name="connsiteX0" fmla="*/ 189594 w 189594"/>
              <a:gd name="connsiteY0" fmla="*/ 496522 h 496522"/>
              <a:gd name="connsiteX1" fmla="*/ 134264 w 189594"/>
              <a:gd name="connsiteY1" fmla="*/ 298499 h 496522"/>
              <a:gd name="connsiteX2" fmla="*/ 98726 w 189594"/>
              <a:gd name="connsiteY2" fmla="*/ 147158 h 496522"/>
              <a:gd name="connsiteX3" fmla="*/ 27625 w 189594"/>
              <a:gd name="connsiteY3" fmla="*/ 174 h 496522"/>
              <a:gd name="connsiteX4" fmla="*/ 2918 w 189594"/>
              <a:gd name="connsiteY4" fmla="*/ 176826 h 496522"/>
              <a:gd name="connsiteX5" fmla="*/ 26516 w 189594"/>
              <a:gd name="connsiteY5" fmla="*/ 278115 h 496522"/>
              <a:gd name="connsiteX6" fmla="*/ 70198 w 189594"/>
              <a:gd name="connsiteY6" fmla="*/ 481962 h 496522"/>
              <a:gd name="connsiteX0" fmla="*/ 195376 w 195376"/>
              <a:gd name="connsiteY0" fmla="*/ 496738 h 496738"/>
              <a:gd name="connsiteX1" fmla="*/ 140046 w 195376"/>
              <a:gd name="connsiteY1" fmla="*/ 298715 h 496738"/>
              <a:gd name="connsiteX2" fmla="*/ 104508 w 195376"/>
              <a:gd name="connsiteY2" fmla="*/ 147374 h 496738"/>
              <a:gd name="connsiteX3" fmla="*/ 33407 w 195376"/>
              <a:gd name="connsiteY3" fmla="*/ 390 h 496738"/>
              <a:gd name="connsiteX4" fmla="*/ 8700 w 195376"/>
              <a:gd name="connsiteY4" fmla="*/ 177042 h 496738"/>
              <a:gd name="connsiteX5" fmla="*/ 32298 w 195376"/>
              <a:gd name="connsiteY5" fmla="*/ 278331 h 496738"/>
              <a:gd name="connsiteX6" fmla="*/ 75980 w 195376"/>
              <a:gd name="connsiteY6" fmla="*/ 482178 h 49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376" h="496738">
                <a:moveTo>
                  <a:pt x="195376" y="496738"/>
                </a:moveTo>
                <a:cubicBezTo>
                  <a:pt x="177903" y="424420"/>
                  <a:pt x="155191" y="356942"/>
                  <a:pt x="140046" y="298715"/>
                </a:cubicBezTo>
                <a:cubicBezTo>
                  <a:pt x="124901" y="240488"/>
                  <a:pt x="122281" y="197095"/>
                  <a:pt x="104508" y="147374"/>
                </a:cubicBezTo>
                <a:cubicBezTo>
                  <a:pt x="86735" y="97653"/>
                  <a:pt x="78196" y="-7194"/>
                  <a:pt x="33407" y="390"/>
                </a:cubicBezTo>
                <a:cubicBezTo>
                  <a:pt x="-11382" y="7974"/>
                  <a:pt x="-1595" y="112244"/>
                  <a:pt x="8700" y="177042"/>
                </a:cubicBezTo>
                <a:cubicBezTo>
                  <a:pt x="18995" y="241840"/>
                  <a:pt x="21085" y="227475"/>
                  <a:pt x="32298" y="278331"/>
                </a:cubicBezTo>
                <a:cubicBezTo>
                  <a:pt x="43511" y="329187"/>
                  <a:pt x="62147" y="402823"/>
                  <a:pt x="75980" y="482178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1A4A406F-FB4E-4F6F-A1A0-5C84FF60A8D0}"/>
              </a:ext>
            </a:extLst>
          </p:cNvPr>
          <p:cNvSpPr/>
          <p:nvPr/>
        </p:nvSpPr>
        <p:spPr>
          <a:xfrm>
            <a:off x="8162837" y="2949926"/>
            <a:ext cx="357973" cy="396079"/>
          </a:xfrm>
          <a:custGeom>
            <a:avLst/>
            <a:gdLst>
              <a:gd name="connsiteX0" fmla="*/ 357973 w 357973"/>
              <a:gd name="connsiteY0" fmla="*/ 398991 h 398991"/>
              <a:gd name="connsiteX1" fmla="*/ 302643 w 357973"/>
              <a:gd name="connsiteY1" fmla="*/ 200968 h 398991"/>
              <a:gd name="connsiteX2" fmla="*/ 235665 w 357973"/>
              <a:gd name="connsiteY2" fmla="*/ 78660 h 398991"/>
              <a:gd name="connsiteX3" fmla="*/ 20169 w 357973"/>
              <a:gd name="connsiteY3" fmla="*/ 33 h 398991"/>
              <a:gd name="connsiteX4" fmla="*/ 23081 w 357973"/>
              <a:gd name="connsiteY4" fmla="*/ 87396 h 398991"/>
              <a:gd name="connsiteX5" fmla="*/ 142478 w 357973"/>
              <a:gd name="connsiteY5" fmla="*/ 113605 h 398991"/>
              <a:gd name="connsiteX6" fmla="*/ 194895 w 357973"/>
              <a:gd name="connsiteY6" fmla="*/ 180584 h 398991"/>
              <a:gd name="connsiteX7" fmla="*/ 238577 w 357973"/>
              <a:gd name="connsiteY7" fmla="*/ 384431 h 39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973" h="398991">
                <a:moveTo>
                  <a:pt x="357973" y="398991"/>
                </a:moveTo>
                <a:cubicBezTo>
                  <a:pt x="340500" y="326673"/>
                  <a:pt x="323028" y="254356"/>
                  <a:pt x="302643" y="200968"/>
                </a:cubicBezTo>
                <a:cubicBezTo>
                  <a:pt x="282258" y="147580"/>
                  <a:pt x="282744" y="112149"/>
                  <a:pt x="235665" y="78660"/>
                </a:cubicBezTo>
                <a:cubicBezTo>
                  <a:pt x="188586" y="45171"/>
                  <a:pt x="55600" y="-1423"/>
                  <a:pt x="20169" y="33"/>
                </a:cubicBezTo>
                <a:cubicBezTo>
                  <a:pt x="-15262" y="1489"/>
                  <a:pt x="2696" y="68467"/>
                  <a:pt x="23081" y="87396"/>
                </a:cubicBezTo>
                <a:cubicBezTo>
                  <a:pt x="43466" y="106325"/>
                  <a:pt x="113842" y="98074"/>
                  <a:pt x="142478" y="113605"/>
                </a:cubicBezTo>
                <a:cubicBezTo>
                  <a:pt x="171114" y="129136"/>
                  <a:pt x="178879" y="135446"/>
                  <a:pt x="194895" y="180584"/>
                </a:cubicBezTo>
                <a:cubicBezTo>
                  <a:pt x="210911" y="225722"/>
                  <a:pt x="224744" y="305076"/>
                  <a:pt x="238577" y="384431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11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1A01B2F-548E-40E7-A697-5DCA7CDCD1E5}"/>
              </a:ext>
            </a:extLst>
          </p:cNvPr>
          <p:cNvCxnSpPr>
            <a:cxnSpLocks/>
          </p:cNvCxnSpPr>
          <p:nvPr/>
        </p:nvCxnSpPr>
        <p:spPr>
          <a:xfrm flipV="1">
            <a:off x="2037976" y="2003730"/>
            <a:ext cx="1802504" cy="32197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EAFA897-399E-4980-ADA6-B103BF8FA743}"/>
              </a:ext>
            </a:extLst>
          </p:cNvPr>
          <p:cNvCxnSpPr>
            <a:cxnSpLocks/>
          </p:cNvCxnSpPr>
          <p:nvPr/>
        </p:nvCxnSpPr>
        <p:spPr>
          <a:xfrm flipV="1">
            <a:off x="4225365" y="2274074"/>
            <a:ext cx="1099358" cy="3361738"/>
          </a:xfrm>
          <a:prstGeom prst="line">
            <a:avLst/>
          </a:prstGeom>
          <a:ln w="28575">
            <a:solidFill>
              <a:srgbClr val="000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弧形 10">
            <a:extLst>
              <a:ext uri="{FF2B5EF4-FFF2-40B4-BE49-F238E27FC236}">
                <a16:creationId xmlns:a16="http://schemas.microsoft.com/office/drawing/2014/main" id="{6C3B50CE-539B-4734-BDB7-3830B93DB213}"/>
              </a:ext>
            </a:extLst>
          </p:cNvPr>
          <p:cNvSpPr/>
          <p:nvPr/>
        </p:nvSpPr>
        <p:spPr>
          <a:xfrm>
            <a:off x="4020670" y="1163170"/>
            <a:ext cx="1385047" cy="1452281"/>
          </a:xfrm>
          <a:prstGeom prst="arc">
            <a:avLst>
              <a:gd name="adj1" fmla="val 12574772"/>
              <a:gd name="adj2" fmla="val 1227051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34C8F53-91DB-4908-9D86-693FA1C476C7}"/>
              </a:ext>
            </a:extLst>
          </p:cNvPr>
          <p:cNvCxnSpPr>
            <a:cxnSpLocks/>
          </p:cNvCxnSpPr>
          <p:nvPr/>
        </p:nvCxnSpPr>
        <p:spPr>
          <a:xfrm flipH="1">
            <a:off x="5324723" y="2136250"/>
            <a:ext cx="45058" cy="13782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F1D26A3-B85B-4412-BE8C-36CD74F9A605}"/>
              </a:ext>
            </a:extLst>
          </p:cNvPr>
          <p:cNvCxnSpPr>
            <a:cxnSpLocks/>
            <a:stCxn id="11" idx="0"/>
          </p:cNvCxnSpPr>
          <p:nvPr/>
        </p:nvCxnSpPr>
        <p:spPr>
          <a:xfrm flipH="1">
            <a:off x="3840481" y="1543629"/>
            <a:ext cx="263696" cy="4601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21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882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3275A0D-8D1B-4EC6-9FC4-0F8CD1B322FF}"/>
              </a:ext>
            </a:extLst>
          </p:cNvPr>
          <p:cNvSpPr/>
          <p:nvPr/>
        </p:nvSpPr>
        <p:spPr>
          <a:xfrm>
            <a:off x="2372631" y="1322286"/>
            <a:ext cx="7576179" cy="37909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D2257E86-7FD8-4ACD-A815-B7CEFAAD3B67}"/>
              </a:ext>
            </a:extLst>
          </p:cNvPr>
          <p:cNvSpPr/>
          <p:nvPr/>
        </p:nvSpPr>
        <p:spPr>
          <a:xfrm>
            <a:off x="2238167" y="1316085"/>
            <a:ext cx="1804292" cy="3799643"/>
          </a:xfrm>
          <a:custGeom>
            <a:avLst/>
            <a:gdLst>
              <a:gd name="connsiteX0" fmla="*/ 1596585 w 1764488"/>
              <a:gd name="connsiteY0" fmla="*/ 0 h 3799643"/>
              <a:gd name="connsiteX1" fmla="*/ 1632096 w 1764488"/>
              <a:gd name="connsiteY1" fmla="*/ 1065321 h 3799643"/>
              <a:gd name="connsiteX2" fmla="*/ 140647 w 1764488"/>
              <a:gd name="connsiteY2" fmla="*/ 2565647 h 3799643"/>
              <a:gd name="connsiteX3" fmla="*/ 149525 w 1764488"/>
              <a:gd name="connsiteY3" fmla="*/ 3799643 h 3799643"/>
              <a:gd name="connsiteX0" fmla="*/ 1599291 w 1793102"/>
              <a:gd name="connsiteY0" fmla="*/ 0 h 3799643"/>
              <a:gd name="connsiteX1" fmla="*/ 1672902 w 1793102"/>
              <a:gd name="connsiteY1" fmla="*/ 1046271 h 3799643"/>
              <a:gd name="connsiteX2" fmla="*/ 143353 w 1793102"/>
              <a:gd name="connsiteY2" fmla="*/ 2565647 h 3799643"/>
              <a:gd name="connsiteX3" fmla="*/ 152231 w 1793102"/>
              <a:gd name="connsiteY3" fmla="*/ 3799643 h 3799643"/>
              <a:gd name="connsiteX0" fmla="*/ 1604718 w 1855467"/>
              <a:gd name="connsiteY0" fmla="*/ 0 h 3799643"/>
              <a:gd name="connsiteX1" fmla="*/ 1754529 w 1855467"/>
              <a:gd name="connsiteY1" fmla="*/ 1084371 h 3799643"/>
              <a:gd name="connsiteX2" fmla="*/ 148780 w 1855467"/>
              <a:gd name="connsiteY2" fmla="*/ 2565647 h 3799643"/>
              <a:gd name="connsiteX3" fmla="*/ 157658 w 1855467"/>
              <a:gd name="connsiteY3" fmla="*/ 3799643 h 3799643"/>
              <a:gd name="connsiteX0" fmla="*/ 1581717 w 1829667"/>
              <a:gd name="connsiteY0" fmla="*/ 0 h 3799643"/>
              <a:gd name="connsiteX1" fmla="*/ 1731528 w 1829667"/>
              <a:gd name="connsiteY1" fmla="*/ 1084371 h 3799643"/>
              <a:gd name="connsiteX2" fmla="*/ 163879 w 1829667"/>
              <a:gd name="connsiteY2" fmla="*/ 2616447 h 3799643"/>
              <a:gd name="connsiteX3" fmla="*/ 134657 w 1829667"/>
              <a:gd name="connsiteY3" fmla="*/ 3799643 h 3799643"/>
              <a:gd name="connsiteX0" fmla="*/ 1592926 w 1842275"/>
              <a:gd name="connsiteY0" fmla="*/ 0 h 3799643"/>
              <a:gd name="connsiteX1" fmla="*/ 1742737 w 1842275"/>
              <a:gd name="connsiteY1" fmla="*/ 1084371 h 3799643"/>
              <a:gd name="connsiteX2" fmla="*/ 156038 w 1842275"/>
              <a:gd name="connsiteY2" fmla="*/ 2591047 h 3799643"/>
              <a:gd name="connsiteX3" fmla="*/ 145866 w 1842275"/>
              <a:gd name="connsiteY3" fmla="*/ 3799643 h 3799643"/>
              <a:gd name="connsiteX0" fmla="*/ 1584980 w 1834329"/>
              <a:gd name="connsiteY0" fmla="*/ 0 h 3799643"/>
              <a:gd name="connsiteX1" fmla="*/ 1734791 w 1834329"/>
              <a:gd name="connsiteY1" fmla="*/ 1084371 h 3799643"/>
              <a:gd name="connsiteX2" fmla="*/ 148092 w 1834329"/>
              <a:gd name="connsiteY2" fmla="*/ 2591047 h 3799643"/>
              <a:gd name="connsiteX3" fmla="*/ 137920 w 1834329"/>
              <a:gd name="connsiteY3" fmla="*/ 3799643 h 3799643"/>
              <a:gd name="connsiteX0" fmla="*/ 1574513 w 1823862"/>
              <a:gd name="connsiteY0" fmla="*/ 0 h 3799643"/>
              <a:gd name="connsiteX1" fmla="*/ 1724324 w 1823862"/>
              <a:gd name="connsiteY1" fmla="*/ 1084371 h 3799643"/>
              <a:gd name="connsiteX2" fmla="*/ 137625 w 1823862"/>
              <a:gd name="connsiteY2" fmla="*/ 2591047 h 3799643"/>
              <a:gd name="connsiteX3" fmla="*/ 127453 w 1823862"/>
              <a:gd name="connsiteY3" fmla="*/ 3799643 h 3799643"/>
              <a:gd name="connsiteX0" fmla="*/ 1574513 w 1815468"/>
              <a:gd name="connsiteY0" fmla="*/ 0 h 3799643"/>
              <a:gd name="connsiteX1" fmla="*/ 1724324 w 1815468"/>
              <a:gd name="connsiteY1" fmla="*/ 1084371 h 3799643"/>
              <a:gd name="connsiteX2" fmla="*/ 137625 w 1815468"/>
              <a:gd name="connsiteY2" fmla="*/ 2591047 h 3799643"/>
              <a:gd name="connsiteX3" fmla="*/ 127453 w 1815468"/>
              <a:gd name="connsiteY3" fmla="*/ 3799643 h 3799643"/>
              <a:gd name="connsiteX0" fmla="*/ 1574513 w 1804292"/>
              <a:gd name="connsiteY0" fmla="*/ 0 h 3799643"/>
              <a:gd name="connsiteX1" fmla="*/ 1724324 w 1804292"/>
              <a:gd name="connsiteY1" fmla="*/ 1084371 h 3799643"/>
              <a:gd name="connsiteX2" fmla="*/ 137625 w 1804292"/>
              <a:gd name="connsiteY2" fmla="*/ 2591047 h 3799643"/>
              <a:gd name="connsiteX3" fmla="*/ 127453 w 1804292"/>
              <a:gd name="connsiteY3" fmla="*/ 3799643 h 3799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4292" h="3799643">
                <a:moveTo>
                  <a:pt x="1574513" y="0"/>
                </a:moveTo>
                <a:cubicBezTo>
                  <a:pt x="1713596" y="318856"/>
                  <a:pt x="1919355" y="582680"/>
                  <a:pt x="1724324" y="1084371"/>
                </a:cubicBezTo>
                <a:cubicBezTo>
                  <a:pt x="1529293" y="1586062"/>
                  <a:pt x="359320" y="2087702"/>
                  <a:pt x="137625" y="2591047"/>
                </a:cubicBezTo>
                <a:cubicBezTo>
                  <a:pt x="-84070" y="3094392"/>
                  <a:pt x="-534" y="3410505"/>
                  <a:pt x="127453" y="3799643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0C563210-9A16-4AC5-B41F-66DC3D5E096E}"/>
              </a:ext>
            </a:extLst>
          </p:cNvPr>
          <p:cNvSpPr/>
          <p:nvPr/>
        </p:nvSpPr>
        <p:spPr>
          <a:xfrm>
            <a:off x="3691633" y="1314329"/>
            <a:ext cx="1804292" cy="3799643"/>
          </a:xfrm>
          <a:custGeom>
            <a:avLst/>
            <a:gdLst>
              <a:gd name="connsiteX0" fmla="*/ 1596585 w 1764488"/>
              <a:gd name="connsiteY0" fmla="*/ 0 h 3799643"/>
              <a:gd name="connsiteX1" fmla="*/ 1632096 w 1764488"/>
              <a:gd name="connsiteY1" fmla="*/ 1065321 h 3799643"/>
              <a:gd name="connsiteX2" fmla="*/ 140647 w 1764488"/>
              <a:gd name="connsiteY2" fmla="*/ 2565647 h 3799643"/>
              <a:gd name="connsiteX3" fmla="*/ 149525 w 1764488"/>
              <a:gd name="connsiteY3" fmla="*/ 3799643 h 3799643"/>
              <a:gd name="connsiteX0" fmla="*/ 1599291 w 1793102"/>
              <a:gd name="connsiteY0" fmla="*/ 0 h 3799643"/>
              <a:gd name="connsiteX1" fmla="*/ 1672902 w 1793102"/>
              <a:gd name="connsiteY1" fmla="*/ 1046271 h 3799643"/>
              <a:gd name="connsiteX2" fmla="*/ 143353 w 1793102"/>
              <a:gd name="connsiteY2" fmla="*/ 2565647 h 3799643"/>
              <a:gd name="connsiteX3" fmla="*/ 152231 w 1793102"/>
              <a:gd name="connsiteY3" fmla="*/ 3799643 h 3799643"/>
              <a:gd name="connsiteX0" fmla="*/ 1604718 w 1855467"/>
              <a:gd name="connsiteY0" fmla="*/ 0 h 3799643"/>
              <a:gd name="connsiteX1" fmla="*/ 1754529 w 1855467"/>
              <a:gd name="connsiteY1" fmla="*/ 1084371 h 3799643"/>
              <a:gd name="connsiteX2" fmla="*/ 148780 w 1855467"/>
              <a:gd name="connsiteY2" fmla="*/ 2565647 h 3799643"/>
              <a:gd name="connsiteX3" fmla="*/ 157658 w 1855467"/>
              <a:gd name="connsiteY3" fmla="*/ 3799643 h 3799643"/>
              <a:gd name="connsiteX0" fmla="*/ 1581717 w 1829667"/>
              <a:gd name="connsiteY0" fmla="*/ 0 h 3799643"/>
              <a:gd name="connsiteX1" fmla="*/ 1731528 w 1829667"/>
              <a:gd name="connsiteY1" fmla="*/ 1084371 h 3799643"/>
              <a:gd name="connsiteX2" fmla="*/ 163879 w 1829667"/>
              <a:gd name="connsiteY2" fmla="*/ 2616447 h 3799643"/>
              <a:gd name="connsiteX3" fmla="*/ 134657 w 1829667"/>
              <a:gd name="connsiteY3" fmla="*/ 3799643 h 3799643"/>
              <a:gd name="connsiteX0" fmla="*/ 1592926 w 1842275"/>
              <a:gd name="connsiteY0" fmla="*/ 0 h 3799643"/>
              <a:gd name="connsiteX1" fmla="*/ 1742737 w 1842275"/>
              <a:gd name="connsiteY1" fmla="*/ 1084371 h 3799643"/>
              <a:gd name="connsiteX2" fmla="*/ 156038 w 1842275"/>
              <a:gd name="connsiteY2" fmla="*/ 2591047 h 3799643"/>
              <a:gd name="connsiteX3" fmla="*/ 145866 w 1842275"/>
              <a:gd name="connsiteY3" fmla="*/ 3799643 h 3799643"/>
              <a:gd name="connsiteX0" fmla="*/ 1584980 w 1834329"/>
              <a:gd name="connsiteY0" fmla="*/ 0 h 3799643"/>
              <a:gd name="connsiteX1" fmla="*/ 1734791 w 1834329"/>
              <a:gd name="connsiteY1" fmla="*/ 1084371 h 3799643"/>
              <a:gd name="connsiteX2" fmla="*/ 148092 w 1834329"/>
              <a:gd name="connsiteY2" fmla="*/ 2591047 h 3799643"/>
              <a:gd name="connsiteX3" fmla="*/ 137920 w 1834329"/>
              <a:gd name="connsiteY3" fmla="*/ 3799643 h 3799643"/>
              <a:gd name="connsiteX0" fmla="*/ 1574513 w 1823862"/>
              <a:gd name="connsiteY0" fmla="*/ 0 h 3799643"/>
              <a:gd name="connsiteX1" fmla="*/ 1724324 w 1823862"/>
              <a:gd name="connsiteY1" fmla="*/ 1084371 h 3799643"/>
              <a:gd name="connsiteX2" fmla="*/ 137625 w 1823862"/>
              <a:gd name="connsiteY2" fmla="*/ 2591047 h 3799643"/>
              <a:gd name="connsiteX3" fmla="*/ 127453 w 1823862"/>
              <a:gd name="connsiteY3" fmla="*/ 3799643 h 3799643"/>
              <a:gd name="connsiteX0" fmla="*/ 1574513 w 1815468"/>
              <a:gd name="connsiteY0" fmla="*/ 0 h 3799643"/>
              <a:gd name="connsiteX1" fmla="*/ 1724324 w 1815468"/>
              <a:gd name="connsiteY1" fmla="*/ 1084371 h 3799643"/>
              <a:gd name="connsiteX2" fmla="*/ 137625 w 1815468"/>
              <a:gd name="connsiteY2" fmla="*/ 2591047 h 3799643"/>
              <a:gd name="connsiteX3" fmla="*/ 127453 w 1815468"/>
              <a:gd name="connsiteY3" fmla="*/ 3799643 h 3799643"/>
              <a:gd name="connsiteX0" fmla="*/ 1574513 w 1804292"/>
              <a:gd name="connsiteY0" fmla="*/ 0 h 3799643"/>
              <a:gd name="connsiteX1" fmla="*/ 1724324 w 1804292"/>
              <a:gd name="connsiteY1" fmla="*/ 1084371 h 3799643"/>
              <a:gd name="connsiteX2" fmla="*/ 137625 w 1804292"/>
              <a:gd name="connsiteY2" fmla="*/ 2591047 h 3799643"/>
              <a:gd name="connsiteX3" fmla="*/ 127453 w 1804292"/>
              <a:gd name="connsiteY3" fmla="*/ 3799643 h 3799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4292" h="3799643">
                <a:moveTo>
                  <a:pt x="1574513" y="0"/>
                </a:moveTo>
                <a:cubicBezTo>
                  <a:pt x="1713596" y="318856"/>
                  <a:pt x="1919355" y="582680"/>
                  <a:pt x="1724324" y="1084371"/>
                </a:cubicBezTo>
                <a:cubicBezTo>
                  <a:pt x="1529293" y="1586062"/>
                  <a:pt x="359320" y="2087702"/>
                  <a:pt x="137625" y="2591047"/>
                </a:cubicBezTo>
                <a:cubicBezTo>
                  <a:pt x="-84070" y="3094392"/>
                  <a:pt x="-534" y="3410505"/>
                  <a:pt x="127453" y="3799643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93C17DC-0399-48EB-806B-DE52EBB7282C}"/>
              </a:ext>
            </a:extLst>
          </p:cNvPr>
          <p:cNvSpPr txBox="1"/>
          <p:nvPr/>
        </p:nvSpPr>
        <p:spPr>
          <a:xfrm>
            <a:off x="2881521" y="514119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z0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2180B19-2051-4487-88A7-A8ABCCF625F5}"/>
              </a:ext>
            </a:extLst>
          </p:cNvPr>
          <p:cNvSpPr txBox="1"/>
          <p:nvPr/>
        </p:nvSpPr>
        <p:spPr>
          <a:xfrm>
            <a:off x="4352797" y="514119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z0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C15BA03B-C86A-4B52-AF8C-85A6BECCDB79}"/>
              </a:ext>
            </a:extLst>
          </p:cNvPr>
          <p:cNvCxnSpPr>
            <a:cxnSpLocks/>
          </p:cNvCxnSpPr>
          <p:nvPr/>
        </p:nvCxnSpPr>
        <p:spPr>
          <a:xfrm>
            <a:off x="2357451" y="5113737"/>
            <a:ext cx="8693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8585F771-D1F2-4314-873C-0980875ED008}"/>
              </a:ext>
            </a:extLst>
          </p:cNvPr>
          <p:cNvCxnSpPr/>
          <p:nvPr/>
        </p:nvCxnSpPr>
        <p:spPr>
          <a:xfrm flipV="1">
            <a:off x="2371647" y="480952"/>
            <a:ext cx="0" cy="4644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D1FB1188-8049-488E-899A-EE743A25D710}"/>
              </a:ext>
            </a:extLst>
          </p:cNvPr>
          <p:cNvSpPr txBox="1"/>
          <p:nvPr/>
        </p:nvSpPr>
        <p:spPr>
          <a:xfrm>
            <a:off x="10972850" y="510450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3CB6E11-E5C1-4941-A1B3-DB6AC3499D72}"/>
              </a:ext>
            </a:extLst>
          </p:cNvPr>
          <p:cNvSpPr txBox="1"/>
          <p:nvPr/>
        </p:nvSpPr>
        <p:spPr>
          <a:xfrm>
            <a:off x="2485312" y="48095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Θ=</a:t>
            </a:r>
            <a:r>
              <a:rPr lang="en-US" altLang="zh-CN" dirty="0" err="1"/>
              <a:t>rθ</a:t>
            </a:r>
            <a:endParaRPr lang="zh-CN" altLang="en-US" dirty="0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39483032-1461-4673-B46A-14F7ADCFC71F}"/>
              </a:ext>
            </a:extLst>
          </p:cNvPr>
          <p:cNvSpPr/>
          <p:nvPr/>
        </p:nvSpPr>
        <p:spPr>
          <a:xfrm flipH="1">
            <a:off x="6482848" y="1329814"/>
            <a:ext cx="1804292" cy="3799643"/>
          </a:xfrm>
          <a:custGeom>
            <a:avLst/>
            <a:gdLst>
              <a:gd name="connsiteX0" fmla="*/ 1596585 w 1764488"/>
              <a:gd name="connsiteY0" fmla="*/ 0 h 3799643"/>
              <a:gd name="connsiteX1" fmla="*/ 1632096 w 1764488"/>
              <a:gd name="connsiteY1" fmla="*/ 1065321 h 3799643"/>
              <a:gd name="connsiteX2" fmla="*/ 140647 w 1764488"/>
              <a:gd name="connsiteY2" fmla="*/ 2565647 h 3799643"/>
              <a:gd name="connsiteX3" fmla="*/ 149525 w 1764488"/>
              <a:gd name="connsiteY3" fmla="*/ 3799643 h 3799643"/>
              <a:gd name="connsiteX0" fmla="*/ 1599291 w 1793102"/>
              <a:gd name="connsiteY0" fmla="*/ 0 h 3799643"/>
              <a:gd name="connsiteX1" fmla="*/ 1672902 w 1793102"/>
              <a:gd name="connsiteY1" fmla="*/ 1046271 h 3799643"/>
              <a:gd name="connsiteX2" fmla="*/ 143353 w 1793102"/>
              <a:gd name="connsiteY2" fmla="*/ 2565647 h 3799643"/>
              <a:gd name="connsiteX3" fmla="*/ 152231 w 1793102"/>
              <a:gd name="connsiteY3" fmla="*/ 3799643 h 3799643"/>
              <a:gd name="connsiteX0" fmla="*/ 1604718 w 1855467"/>
              <a:gd name="connsiteY0" fmla="*/ 0 h 3799643"/>
              <a:gd name="connsiteX1" fmla="*/ 1754529 w 1855467"/>
              <a:gd name="connsiteY1" fmla="*/ 1084371 h 3799643"/>
              <a:gd name="connsiteX2" fmla="*/ 148780 w 1855467"/>
              <a:gd name="connsiteY2" fmla="*/ 2565647 h 3799643"/>
              <a:gd name="connsiteX3" fmla="*/ 157658 w 1855467"/>
              <a:gd name="connsiteY3" fmla="*/ 3799643 h 3799643"/>
              <a:gd name="connsiteX0" fmla="*/ 1581717 w 1829667"/>
              <a:gd name="connsiteY0" fmla="*/ 0 h 3799643"/>
              <a:gd name="connsiteX1" fmla="*/ 1731528 w 1829667"/>
              <a:gd name="connsiteY1" fmla="*/ 1084371 h 3799643"/>
              <a:gd name="connsiteX2" fmla="*/ 163879 w 1829667"/>
              <a:gd name="connsiteY2" fmla="*/ 2616447 h 3799643"/>
              <a:gd name="connsiteX3" fmla="*/ 134657 w 1829667"/>
              <a:gd name="connsiteY3" fmla="*/ 3799643 h 3799643"/>
              <a:gd name="connsiteX0" fmla="*/ 1592926 w 1842275"/>
              <a:gd name="connsiteY0" fmla="*/ 0 h 3799643"/>
              <a:gd name="connsiteX1" fmla="*/ 1742737 w 1842275"/>
              <a:gd name="connsiteY1" fmla="*/ 1084371 h 3799643"/>
              <a:gd name="connsiteX2" fmla="*/ 156038 w 1842275"/>
              <a:gd name="connsiteY2" fmla="*/ 2591047 h 3799643"/>
              <a:gd name="connsiteX3" fmla="*/ 145866 w 1842275"/>
              <a:gd name="connsiteY3" fmla="*/ 3799643 h 3799643"/>
              <a:gd name="connsiteX0" fmla="*/ 1584980 w 1834329"/>
              <a:gd name="connsiteY0" fmla="*/ 0 h 3799643"/>
              <a:gd name="connsiteX1" fmla="*/ 1734791 w 1834329"/>
              <a:gd name="connsiteY1" fmla="*/ 1084371 h 3799643"/>
              <a:gd name="connsiteX2" fmla="*/ 148092 w 1834329"/>
              <a:gd name="connsiteY2" fmla="*/ 2591047 h 3799643"/>
              <a:gd name="connsiteX3" fmla="*/ 137920 w 1834329"/>
              <a:gd name="connsiteY3" fmla="*/ 3799643 h 3799643"/>
              <a:gd name="connsiteX0" fmla="*/ 1574513 w 1823862"/>
              <a:gd name="connsiteY0" fmla="*/ 0 h 3799643"/>
              <a:gd name="connsiteX1" fmla="*/ 1724324 w 1823862"/>
              <a:gd name="connsiteY1" fmla="*/ 1084371 h 3799643"/>
              <a:gd name="connsiteX2" fmla="*/ 137625 w 1823862"/>
              <a:gd name="connsiteY2" fmla="*/ 2591047 h 3799643"/>
              <a:gd name="connsiteX3" fmla="*/ 127453 w 1823862"/>
              <a:gd name="connsiteY3" fmla="*/ 3799643 h 3799643"/>
              <a:gd name="connsiteX0" fmla="*/ 1574513 w 1815468"/>
              <a:gd name="connsiteY0" fmla="*/ 0 h 3799643"/>
              <a:gd name="connsiteX1" fmla="*/ 1724324 w 1815468"/>
              <a:gd name="connsiteY1" fmla="*/ 1084371 h 3799643"/>
              <a:gd name="connsiteX2" fmla="*/ 137625 w 1815468"/>
              <a:gd name="connsiteY2" fmla="*/ 2591047 h 3799643"/>
              <a:gd name="connsiteX3" fmla="*/ 127453 w 1815468"/>
              <a:gd name="connsiteY3" fmla="*/ 3799643 h 3799643"/>
              <a:gd name="connsiteX0" fmla="*/ 1574513 w 1804292"/>
              <a:gd name="connsiteY0" fmla="*/ 0 h 3799643"/>
              <a:gd name="connsiteX1" fmla="*/ 1724324 w 1804292"/>
              <a:gd name="connsiteY1" fmla="*/ 1084371 h 3799643"/>
              <a:gd name="connsiteX2" fmla="*/ 137625 w 1804292"/>
              <a:gd name="connsiteY2" fmla="*/ 2591047 h 3799643"/>
              <a:gd name="connsiteX3" fmla="*/ 127453 w 1804292"/>
              <a:gd name="connsiteY3" fmla="*/ 3799643 h 3799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4292" h="3799643">
                <a:moveTo>
                  <a:pt x="1574513" y="0"/>
                </a:moveTo>
                <a:cubicBezTo>
                  <a:pt x="1713596" y="318856"/>
                  <a:pt x="1919355" y="582680"/>
                  <a:pt x="1724324" y="1084371"/>
                </a:cubicBezTo>
                <a:cubicBezTo>
                  <a:pt x="1529293" y="1586062"/>
                  <a:pt x="359320" y="2087702"/>
                  <a:pt x="137625" y="2591047"/>
                </a:cubicBezTo>
                <a:cubicBezTo>
                  <a:pt x="-84070" y="3094392"/>
                  <a:pt x="-534" y="3410505"/>
                  <a:pt x="127453" y="3799643"/>
                </a:cubicBezTo>
              </a:path>
            </a:pathLst>
          </a:custGeom>
          <a:noFill/>
          <a:ln w="38100">
            <a:solidFill>
              <a:srgbClr val="000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C217260-3BB2-47C3-89A8-4B1AAF104007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3812680" y="1316085"/>
            <a:ext cx="1673" cy="37976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04FD33E6-3A0E-47C6-9279-98EFE9F98E9D}"/>
              </a:ext>
            </a:extLst>
          </p:cNvPr>
          <p:cNvCxnSpPr>
            <a:cxnSpLocks/>
          </p:cNvCxnSpPr>
          <p:nvPr/>
        </p:nvCxnSpPr>
        <p:spPr>
          <a:xfrm>
            <a:off x="5261817" y="1329814"/>
            <a:ext cx="1673" cy="37976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CAE58AD4-CF0E-438A-B340-B1CB95DB67F6}"/>
              </a:ext>
            </a:extLst>
          </p:cNvPr>
          <p:cNvCxnSpPr>
            <a:cxnSpLocks/>
          </p:cNvCxnSpPr>
          <p:nvPr/>
        </p:nvCxnSpPr>
        <p:spPr>
          <a:xfrm>
            <a:off x="6702701" y="1343542"/>
            <a:ext cx="0" cy="37696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C896FA0-937C-4EC0-B699-5F964B14AC05}"/>
              </a:ext>
            </a:extLst>
          </p:cNvPr>
          <p:cNvCxnSpPr>
            <a:cxnSpLocks/>
          </p:cNvCxnSpPr>
          <p:nvPr/>
        </p:nvCxnSpPr>
        <p:spPr>
          <a:xfrm>
            <a:off x="8129565" y="1324837"/>
            <a:ext cx="1673" cy="37976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6FCE893B-9456-4D48-BD18-F34E82839ECC}"/>
              </a:ext>
            </a:extLst>
          </p:cNvPr>
          <p:cNvSpPr/>
          <p:nvPr/>
        </p:nvSpPr>
        <p:spPr>
          <a:xfrm flipH="1">
            <a:off x="7897014" y="1326124"/>
            <a:ext cx="1804292" cy="3799643"/>
          </a:xfrm>
          <a:custGeom>
            <a:avLst/>
            <a:gdLst>
              <a:gd name="connsiteX0" fmla="*/ 1596585 w 1764488"/>
              <a:gd name="connsiteY0" fmla="*/ 0 h 3799643"/>
              <a:gd name="connsiteX1" fmla="*/ 1632096 w 1764488"/>
              <a:gd name="connsiteY1" fmla="*/ 1065321 h 3799643"/>
              <a:gd name="connsiteX2" fmla="*/ 140647 w 1764488"/>
              <a:gd name="connsiteY2" fmla="*/ 2565647 h 3799643"/>
              <a:gd name="connsiteX3" fmla="*/ 149525 w 1764488"/>
              <a:gd name="connsiteY3" fmla="*/ 3799643 h 3799643"/>
              <a:gd name="connsiteX0" fmla="*/ 1599291 w 1793102"/>
              <a:gd name="connsiteY0" fmla="*/ 0 h 3799643"/>
              <a:gd name="connsiteX1" fmla="*/ 1672902 w 1793102"/>
              <a:gd name="connsiteY1" fmla="*/ 1046271 h 3799643"/>
              <a:gd name="connsiteX2" fmla="*/ 143353 w 1793102"/>
              <a:gd name="connsiteY2" fmla="*/ 2565647 h 3799643"/>
              <a:gd name="connsiteX3" fmla="*/ 152231 w 1793102"/>
              <a:gd name="connsiteY3" fmla="*/ 3799643 h 3799643"/>
              <a:gd name="connsiteX0" fmla="*/ 1604718 w 1855467"/>
              <a:gd name="connsiteY0" fmla="*/ 0 h 3799643"/>
              <a:gd name="connsiteX1" fmla="*/ 1754529 w 1855467"/>
              <a:gd name="connsiteY1" fmla="*/ 1084371 h 3799643"/>
              <a:gd name="connsiteX2" fmla="*/ 148780 w 1855467"/>
              <a:gd name="connsiteY2" fmla="*/ 2565647 h 3799643"/>
              <a:gd name="connsiteX3" fmla="*/ 157658 w 1855467"/>
              <a:gd name="connsiteY3" fmla="*/ 3799643 h 3799643"/>
              <a:gd name="connsiteX0" fmla="*/ 1581717 w 1829667"/>
              <a:gd name="connsiteY0" fmla="*/ 0 h 3799643"/>
              <a:gd name="connsiteX1" fmla="*/ 1731528 w 1829667"/>
              <a:gd name="connsiteY1" fmla="*/ 1084371 h 3799643"/>
              <a:gd name="connsiteX2" fmla="*/ 163879 w 1829667"/>
              <a:gd name="connsiteY2" fmla="*/ 2616447 h 3799643"/>
              <a:gd name="connsiteX3" fmla="*/ 134657 w 1829667"/>
              <a:gd name="connsiteY3" fmla="*/ 3799643 h 3799643"/>
              <a:gd name="connsiteX0" fmla="*/ 1592926 w 1842275"/>
              <a:gd name="connsiteY0" fmla="*/ 0 h 3799643"/>
              <a:gd name="connsiteX1" fmla="*/ 1742737 w 1842275"/>
              <a:gd name="connsiteY1" fmla="*/ 1084371 h 3799643"/>
              <a:gd name="connsiteX2" fmla="*/ 156038 w 1842275"/>
              <a:gd name="connsiteY2" fmla="*/ 2591047 h 3799643"/>
              <a:gd name="connsiteX3" fmla="*/ 145866 w 1842275"/>
              <a:gd name="connsiteY3" fmla="*/ 3799643 h 3799643"/>
              <a:gd name="connsiteX0" fmla="*/ 1584980 w 1834329"/>
              <a:gd name="connsiteY0" fmla="*/ 0 h 3799643"/>
              <a:gd name="connsiteX1" fmla="*/ 1734791 w 1834329"/>
              <a:gd name="connsiteY1" fmla="*/ 1084371 h 3799643"/>
              <a:gd name="connsiteX2" fmla="*/ 148092 w 1834329"/>
              <a:gd name="connsiteY2" fmla="*/ 2591047 h 3799643"/>
              <a:gd name="connsiteX3" fmla="*/ 137920 w 1834329"/>
              <a:gd name="connsiteY3" fmla="*/ 3799643 h 3799643"/>
              <a:gd name="connsiteX0" fmla="*/ 1574513 w 1823862"/>
              <a:gd name="connsiteY0" fmla="*/ 0 h 3799643"/>
              <a:gd name="connsiteX1" fmla="*/ 1724324 w 1823862"/>
              <a:gd name="connsiteY1" fmla="*/ 1084371 h 3799643"/>
              <a:gd name="connsiteX2" fmla="*/ 137625 w 1823862"/>
              <a:gd name="connsiteY2" fmla="*/ 2591047 h 3799643"/>
              <a:gd name="connsiteX3" fmla="*/ 127453 w 1823862"/>
              <a:gd name="connsiteY3" fmla="*/ 3799643 h 3799643"/>
              <a:gd name="connsiteX0" fmla="*/ 1574513 w 1815468"/>
              <a:gd name="connsiteY0" fmla="*/ 0 h 3799643"/>
              <a:gd name="connsiteX1" fmla="*/ 1724324 w 1815468"/>
              <a:gd name="connsiteY1" fmla="*/ 1084371 h 3799643"/>
              <a:gd name="connsiteX2" fmla="*/ 137625 w 1815468"/>
              <a:gd name="connsiteY2" fmla="*/ 2591047 h 3799643"/>
              <a:gd name="connsiteX3" fmla="*/ 127453 w 1815468"/>
              <a:gd name="connsiteY3" fmla="*/ 3799643 h 3799643"/>
              <a:gd name="connsiteX0" fmla="*/ 1574513 w 1804292"/>
              <a:gd name="connsiteY0" fmla="*/ 0 h 3799643"/>
              <a:gd name="connsiteX1" fmla="*/ 1724324 w 1804292"/>
              <a:gd name="connsiteY1" fmla="*/ 1084371 h 3799643"/>
              <a:gd name="connsiteX2" fmla="*/ 137625 w 1804292"/>
              <a:gd name="connsiteY2" fmla="*/ 2591047 h 3799643"/>
              <a:gd name="connsiteX3" fmla="*/ 127453 w 1804292"/>
              <a:gd name="connsiteY3" fmla="*/ 3799643 h 3799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4292" h="3799643">
                <a:moveTo>
                  <a:pt x="1574513" y="0"/>
                </a:moveTo>
                <a:cubicBezTo>
                  <a:pt x="1713596" y="318856"/>
                  <a:pt x="1919355" y="582680"/>
                  <a:pt x="1724324" y="1084371"/>
                </a:cubicBezTo>
                <a:cubicBezTo>
                  <a:pt x="1529293" y="1586062"/>
                  <a:pt x="359320" y="2087702"/>
                  <a:pt x="137625" y="2591047"/>
                </a:cubicBezTo>
                <a:cubicBezTo>
                  <a:pt x="-84070" y="3094392"/>
                  <a:pt x="-534" y="3410505"/>
                  <a:pt x="127453" y="3799643"/>
                </a:cubicBezTo>
              </a:path>
            </a:pathLst>
          </a:custGeom>
          <a:noFill/>
          <a:ln w="38100">
            <a:solidFill>
              <a:srgbClr val="000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B0CF5EA-EB93-4CB4-849B-7B63FCBC5CB1}"/>
              </a:ext>
            </a:extLst>
          </p:cNvPr>
          <p:cNvCxnSpPr>
            <a:cxnSpLocks/>
          </p:cNvCxnSpPr>
          <p:nvPr/>
        </p:nvCxnSpPr>
        <p:spPr>
          <a:xfrm flipH="1" flipV="1">
            <a:off x="4761645" y="4271130"/>
            <a:ext cx="505336" cy="8333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B3930D8-B9B8-48DB-B8E1-9AA938CE05E0}"/>
              </a:ext>
            </a:extLst>
          </p:cNvPr>
          <p:cNvCxnSpPr>
            <a:cxnSpLocks/>
          </p:cNvCxnSpPr>
          <p:nvPr/>
        </p:nvCxnSpPr>
        <p:spPr>
          <a:xfrm flipV="1">
            <a:off x="6710954" y="4249156"/>
            <a:ext cx="522441" cy="8488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弧形 27">
            <a:extLst>
              <a:ext uri="{FF2B5EF4-FFF2-40B4-BE49-F238E27FC236}">
                <a16:creationId xmlns:a16="http://schemas.microsoft.com/office/drawing/2014/main" id="{1F2CD5FA-78D0-4566-BDF5-B37BBA0A131D}"/>
              </a:ext>
            </a:extLst>
          </p:cNvPr>
          <p:cNvSpPr/>
          <p:nvPr/>
        </p:nvSpPr>
        <p:spPr>
          <a:xfrm>
            <a:off x="5179676" y="3950836"/>
            <a:ext cx="1612981" cy="1609430"/>
          </a:xfrm>
          <a:prstGeom prst="arc">
            <a:avLst>
              <a:gd name="adj1" fmla="val 9223328"/>
              <a:gd name="adj2" fmla="val 1596038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E9658A87-C0B8-4F36-8A32-B7879B11C18C}"/>
              </a:ext>
            </a:extLst>
          </p:cNvPr>
          <p:cNvCxnSpPr>
            <a:cxnSpLocks/>
          </p:cNvCxnSpPr>
          <p:nvPr/>
        </p:nvCxnSpPr>
        <p:spPr>
          <a:xfrm flipH="1" flipV="1">
            <a:off x="4772721" y="484408"/>
            <a:ext cx="505336" cy="8333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5F8D371-E3C5-4BEF-B939-B266AC4374C5}"/>
              </a:ext>
            </a:extLst>
          </p:cNvPr>
          <p:cNvCxnSpPr>
            <a:cxnSpLocks/>
          </p:cNvCxnSpPr>
          <p:nvPr/>
        </p:nvCxnSpPr>
        <p:spPr>
          <a:xfrm flipV="1">
            <a:off x="6702701" y="494680"/>
            <a:ext cx="522441" cy="8488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379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BF671A4-771D-4AAE-9189-847E07FE09C1}"/>
              </a:ext>
            </a:extLst>
          </p:cNvPr>
          <p:cNvCxnSpPr>
            <a:cxnSpLocks/>
          </p:cNvCxnSpPr>
          <p:nvPr/>
        </p:nvCxnSpPr>
        <p:spPr>
          <a:xfrm>
            <a:off x="827415" y="5267646"/>
            <a:ext cx="4858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7665E26-8CB9-4652-9952-56AA2D444626}"/>
              </a:ext>
            </a:extLst>
          </p:cNvPr>
          <p:cNvCxnSpPr>
            <a:cxnSpLocks/>
          </p:cNvCxnSpPr>
          <p:nvPr/>
        </p:nvCxnSpPr>
        <p:spPr>
          <a:xfrm flipV="1">
            <a:off x="841611" y="1688690"/>
            <a:ext cx="0" cy="3590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61B9E1A-F65F-4FA7-841A-D8BF64750072}"/>
              </a:ext>
            </a:extLst>
          </p:cNvPr>
          <p:cNvSpPr txBox="1"/>
          <p:nvPr/>
        </p:nvSpPr>
        <p:spPr>
          <a:xfrm>
            <a:off x="5181021" y="533085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EB619F-DFE3-402B-BB55-9D62E5467FC0}"/>
              </a:ext>
            </a:extLst>
          </p:cNvPr>
          <p:cNvSpPr txBox="1"/>
          <p:nvPr/>
        </p:nvSpPr>
        <p:spPr>
          <a:xfrm>
            <a:off x="948730" y="172485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Θ=</a:t>
            </a:r>
            <a:r>
              <a:rPr lang="en-US" altLang="zh-CN" dirty="0" err="1"/>
              <a:t>rθ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5C5463D-D725-4B5F-9B10-06516F8BE88B}"/>
              </a:ext>
            </a:extLst>
          </p:cNvPr>
          <p:cNvCxnSpPr>
            <a:cxnSpLocks/>
          </p:cNvCxnSpPr>
          <p:nvPr/>
        </p:nvCxnSpPr>
        <p:spPr>
          <a:xfrm>
            <a:off x="552261" y="3429000"/>
            <a:ext cx="472028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91DF6D79-2F2F-468B-9EE8-8C8AD5709C54}"/>
              </a:ext>
            </a:extLst>
          </p:cNvPr>
          <p:cNvSpPr/>
          <p:nvPr/>
        </p:nvSpPr>
        <p:spPr>
          <a:xfrm>
            <a:off x="816633" y="3400889"/>
            <a:ext cx="49954" cy="56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E844A93-815E-4204-AC4B-45A55380549B}"/>
              </a:ext>
            </a:extLst>
          </p:cNvPr>
          <p:cNvSpPr/>
          <p:nvPr/>
        </p:nvSpPr>
        <p:spPr>
          <a:xfrm>
            <a:off x="3892535" y="3400888"/>
            <a:ext cx="49954" cy="56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A9825D0-2E75-4263-B34F-E521F408B86C}"/>
              </a:ext>
            </a:extLst>
          </p:cNvPr>
          <p:cNvCxnSpPr>
            <a:cxnSpLocks/>
          </p:cNvCxnSpPr>
          <p:nvPr/>
        </p:nvCxnSpPr>
        <p:spPr>
          <a:xfrm flipV="1">
            <a:off x="841611" y="2242348"/>
            <a:ext cx="2241408" cy="119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A3308A1-C206-43EC-937E-98BA847E09B0}"/>
              </a:ext>
            </a:extLst>
          </p:cNvPr>
          <p:cNvCxnSpPr>
            <a:cxnSpLocks/>
          </p:cNvCxnSpPr>
          <p:nvPr/>
        </p:nvCxnSpPr>
        <p:spPr>
          <a:xfrm flipH="1">
            <a:off x="1741593" y="3428997"/>
            <a:ext cx="2175919" cy="124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8877812E-4724-41A7-9522-7DC36E6008F7}"/>
              </a:ext>
            </a:extLst>
          </p:cNvPr>
          <p:cNvSpPr txBox="1"/>
          <p:nvPr/>
        </p:nvSpPr>
        <p:spPr>
          <a:xfrm>
            <a:off x="3964016" y="3453177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(11.3, 0)</a:t>
            </a:r>
            <a:endParaRPr lang="zh-CN" altLang="en-US" sz="2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F0C05DC-BBFD-44AE-8504-439E88E8360D}"/>
              </a:ext>
            </a:extLst>
          </p:cNvPr>
          <p:cNvSpPr txBox="1"/>
          <p:nvPr/>
        </p:nvSpPr>
        <p:spPr>
          <a:xfrm>
            <a:off x="3225673" y="204741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(4.78, 2.69)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D176931-2AF9-4A7E-9084-B53950BE3165}"/>
              </a:ext>
            </a:extLst>
          </p:cNvPr>
          <p:cNvSpPr txBox="1"/>
          <p:nvPr/>
        </p:nvSpPr>
        <p:spPr>
          <a:xfrm>
            <a:off x="788563" y="3461432"/>
            <a:ext cx="731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(0, 0)</a:t>
            </a:r>
            <a:endParaRPr lang="zh-CN" altLang="en-US" sz="2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97DC3F3-6513-466E-B47D-8203E42643F6}"/>
              </a:ext>
            </a:extLst>
          </p:cNvPr>
          <p:cNvSpPr txBox="1"/>
          <p:nvPr/>
        </p:nvSpPr>
        <p:spPr>
          <a:xfrm>
            <a:off x="1958980" y="4650439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(-4.69, -2.69)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B58B778-E7DD-41BE-ADF4-727AA839BEE1}"/>
              </a:ext>
            </a:extLst>
          </p:cNvPr>
          <p:cNvSpPr txBox="1"/>
          <p:nvPr/>
        </p:nvSpPr>
        <p:spPr>
          <a:xfrm>
            <a:off x="1322028" y="3070008"/>
            <a:ext cx="239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29.369°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407EE6E-9A71-4FA9-AFE1-3334DBC8B989}"/>
              </a:ext>
            </a:extLst>
          </p:cNvPr>
          <p:cNvSpPr txBox="1"/>
          <p:nvPr/>
        </p:nvSpPr>
        <p:spPr>
          <a:xfrm>
            <a:off x="2524456" y="3402836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29.837°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4041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36</Words>
  <Application>Microsoft Office PowerPoint</Application>
  <PresentationFormat>宽屏</PresentationFormat>
  <Paragraphs>13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赵润晓</dc:creator>
  <cp:lastModifiedBy>赵润晓</cp:lastModifiedBy>
  <cp:revision>13</cp:revision>
  <dcterms:created xsi:type="dcterms:W3CDTF">2021-01-08T03:10:46Z</dcterms:created>
  <dcterms:modified xsi:type="dcterms:W3CDTF">2021-01-09T07:31:51Z</dcterms:modified>
</cp:coreProperties>
</file>