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6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CB64A-D308-4D3B-B4A8-3374E3E56A4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6779-A951-4522-ACC1-630491DCE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9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2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2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1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8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94EDB-01AE-4EC3-B9C3-FC58F6D97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8B8A3B-DB5A-4062-B02E-70568BDEA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A8A8D-FDC0-43B2-AAB0-DE4D0354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64F4C-B2C2-496A-AC73-DBE69B1E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802B2-4046-49BF-9220-9BF3D5F7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7E2B-D08D-4820-8B26-DDB9D384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ECDB0-319B-42D7-BD33-7FBC3568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72AA6-C902-4AA8-AD9E-3A4B951A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F4912-3494-47ED-B4E4-98DF0BB1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CF6AB-0911-49C4-8154-853213AE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3A8670-B03E-44D6-A2F6-F7FB2BEC0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EDEAC-06E6-4F3F-8039-BDEB4EDA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8CC18-3D08-4541-960C-C66B46A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9FC6-D3CA-49C4-84DF-135CCD33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36C24-49C4-4DF0-883D-7A9B1C02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FFAD-DA85-4E71-9CCE-BC8CEDD8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67AD2-4219-4DFE-81E8-EF0AF2B1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0605F-2E48-4367-90D9-70A7463B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0D95B-6A1C-410A-8F6B-BFBFF986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F774B-E0F4-45DF-A263-DD24F2E5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905D-8A11-4C8A-A24A-6E062A8F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9EA51-06DC-45C1-B8BA-695078B4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B7429-F2F6-422B-975C-65FF591C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2C04C-C84B-4CAF-8E1A-5D3C1FD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1FE4F-B7C8-4F1D-88CC-2AA5264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0B37E-15B8-4BA4-B010-10F3339B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09859-4077-4736-913E-03139854A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484E8-CF65-4887-9B56-FCA2526E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A15C7-6529-437F-9A55-43CCCDC7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DDE25-3828-4350-BDD5-761AAED4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484C5-2C87-4C5F-9A03-C5F41D57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0F8A-B835-4DA4-9814-6EAC5F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566F2-FBDE-4F05-9A7A-8410B158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F4B2E-BB33-41FB-801B-DFE48752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A2DEA-716D-4B83-8CF5-6D086946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BE9B9C-24D1-46B8-ACB4-8A5DDA686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28024-8DFF-4B7B-B124-A380FC3E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EBE696-5D63-4E1E-8197-98993A14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CA805-1BEF-493B-856F-794CD52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4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B2FDD-92C0-4D5E-932C-D4EEAB0E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C53F5-BD3D-4EBE-AB5A-B1E34BF8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C94F1-16F0-4970-8F40-3F709A3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C571C-9968-4632-8E9C-03F3E85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6935A6-B1FC-43C2-AF92-45B6A42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BC4DA1-728A-4267-89FF-6601C0EB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093E7-E86C-47A4-ADF8-D24BCFBC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CE0B9-883D-49CA-A515-582D64EF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ECEFE-CE23-43EA-98F2-E537F949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2982E-2735-46D0-A9A8-10AEDFF6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BC9E2-0120-4C1B-ABF8-A64FF491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7E13E-08BD-4449-AF4F-03B5B5D3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3EA1F-A858-4D3C-94A7-34B7AC4E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7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3D442-7E0A-4208-BBD9-2ECD8514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962BD7-C9DF-4A58-B4B6-C1F84528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A5A70-33C5-4A38-88F5-28E8E58F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ECA31-8023-400F-962B-63293638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555B2-B28B-4597-92D4-71D96926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24361-0884-42AD-A2A7-014DF85E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5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8295F8-EB47-4B35-8760-BEF9C6A9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EDAC9-4AF5-4446-A218-B49B8913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5788C-F579-4D86-8411-ECDEE65DC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95EF-CF94-4080-AE60-DAEEE788946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1E590-6F95-4695-A4D2-B50861B7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0A685-41D1-40FC-8639-201ABEA1B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9F06B56-5313-4829-8816-A13CA267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362075"/>
            <a:ext cx="10467975" cy="4133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0366529" y="4986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7792506" y="17317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0843636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108440" y="3878560"/>
            <a:ext cx="15071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</p:spTree>
    <p:extLst>
      <p:ext uri="{BB962C8B-B14F-4D97-AF65-F5344CB8AC3E}">
        <p14:creationId xmlns:p14="http://schemas.microsoft.com/office/powerpoint/2010/main" val="226534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A978F6-A223-4F83-A37A-FB1A2D1A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2" y="1250394"/>
            <a:ext cx="11277600" cy="5095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1195142" y="550146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8041080" y="19437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354000" y="17317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124809" y="3114027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l-GR" altLang="zh-CN" sz="300" dirty="0"/>
              <a:t>θ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/>
              <a:t>theta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 * 0.75,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theta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z3 = r*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3B229AD-94B7-49CB-9FB6-AF023AF2341B}"/>
              </a:ext>
            </a:extLst>
          </p:cNvPr>
          <p:cNvSpPr/>
          <p:nvPr/>
        </p:nvSpPr>
        <p:spPr>
          <a:xfrm>
            <a:off x="3307946" y="3525999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8FF5D1-2C68-4EEC-A553-DAE93505D690}"/>
              </a:ext>
            </a:extLst>
          </p:cNvPr>
          <p:cNvSpPr/>
          <p:nvPr/>
        </p:nvSpPr>
        <p:spPr>
          <a:xfrm rot="15480038">
            <a:off x="9478098" y="4665270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B1C007A-8AC1-485B-B93B-1A7DCDC4FA68}"/>
              </a:ext>
            </a:extLst>
          </p:cNvPr>
          <p:cNvSpPr/>
          <p:nvPr/>
        </p:nvSpPr>
        <p:spPr>
          <a:xfrm rot="13093155">
            <a:off x="8601066" y="3485388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F32E34D-6E1B-4F31-A67A-47C37E1C9665}"/>
              </a:ext>
            </a:extLst>
          </p:cNvPr>
          <p:cNvSpPr/>
          <p:nvPr/>
        </p:nvSpPr>
        <p:spPr>
          <a:xfrm rot="9473418">
            <a:off x="6781162" y="3109617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A382CEE-FC3B-44EA-8286-C50FB3DBCBA0}"/>
              </a:ext>
            </a:extLst>
          </p:cNvPr>
          <p:cNvCxnSpPr/>
          <p:nvPr/>
        </p:nvCxnSpPr>
        <p:spPr>
          <a:xfrm flipH="1" flipV="1">
            <a:off x="7033960" y="3459707"/>
            <a:ext cx="1055750" cy="118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>
            <a:extLst>
              <a:ext uri="{FF2B5EF4-FFF2-40B4-BE49-F238E27FC236}">
                <a16:creationId xmlns:a16="http://schemas.microsoft.com/office/drawing/2014/main" id="{1B0F4D0B-86AE-4E7D-ACBE-460C82CABECB}"/>
              </a:ext>
            </a:extLst>
          </p:cNvPr>
          <p:cNvSpPr/>
          <p:nvPr/>
        </p:nvSpPr>
        <p:spPr>
          <a:xfrm>
            <a:off x="7798832" y="4405619"/>
            <a:ext cx="484496" cy="593678"/>
          </a:xfrm>
          <a:prstGeom prst="arc">
            <a:avLst>
              <a:gd name="adj1" fmla="val 14625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725AE6-7DD8-4CBF-8D9E-09286DD5AC5E}"/>
              </a:ext>
            </a:extLst>
          </p:cNvPr>
          <p:cNvCxnSpPr>
            <a:cxnSpLocks/>
          </p:cNvCxnSpPr>
          <p:nvPr/>
        </p:nvCxnSpPr>
        <p:spPr>
          <a:xfrm flipH="1">
            <a:off x="7919113" y="4405619"/>
            <a:ext cx="51289" cy="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87C33-FEF9-49D0-A9F4-B75F160B7929}"/>
              </a:ext>
            </a:extLst>
          </p:cNvPr>
          <p:cNvSpPr txBox="1"/>
          <p:nvPr/>
        </p:nvSpPr>
        <p:spPr>
          <a:xfrm>
            <a:off x="3499908" y="3822720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61B1AC-BB99-45A1-94AD-3CB45DC3F476}"/>
              </a:ext>
            </a:extLst>
          </p:cNvPr>
          <p:cNvSpPr txBox="1"/>
          <p:nvPr/>
        </p:nvSpPr>
        <p:spPr>
          <a:xfrm>
            <a:off x="8041080" y="4118104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665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B5EC33-481F-4EE6-9579-CE5A0600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1" y="1198582"/>
            <a:ext cx="11525250" cy="5248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1332343" y="56594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7627041" y="15595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491201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816147" y="3017366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n-US" altLang="zh-CN" sz="300" dirty="0"/>
              <a:t>Z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 err="1"/>
              <a:t>z_steps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(0, 2.0, 100)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np.ones_like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z3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3B229AD-94B7-49CB-9FB6-AF023AF2341B}"/>
              </a:ext>
            </a:extLst>
          </p:cNvPr>
          <p:cNvSpPr/>
          <p:nvPr/>
        </p:nvSpPr>
        <p:spPr>
          <a:xfrm rot="16200000">
            <a:off x="2589502" y="3212596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8FF5D1-2C68-4EEC-A553-DAE93505D690}"/>
              </a:ext>
            </a:extLst>
          </p:cNvPr>
          <p:cNvSpPr/>
          <p:nvPr/>
        </p:nvSpPr>
        <p:spPr>
          <a:xfrm rot="18961423">
            <a:off x="10016483" y="4903890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87C33-FEF9-49D0-A9F4-B75F160B7929}"/>
              </a:ext>
            </a:extLst>
          </p:cNvPr>
          <p:cNvSpPr txBox="1"/>
          <p:nvPr/>
        </p:nvSpPr>
        <p:spPr>
          <a:xfrm>
            <a:off x="3247198" y="2404118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5B086C-94CD-4F12-9F13-E5F2FEFCD113}"/>
              </a:ext>
            </a:extLst>
          </p:cNvPr>
          <p:cNvCxnSpPr>
            <a:cxnSpLocks/>
          </p:cNvCxnSpPr>
          <p:nvPr/>
        </p:nvCxnSpPr>
        <p:spPr>
          <a:xfrm>
            <a:off x="8921810" y="3905428"/>
            <a:ext cx="1666429" cy="5339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F98C636-F6EB-4A63-BBA5-3636FFA290E4}"/>
              </a:ext>
            </a:extLst>
          </p:cNvPr>
          <p:cNvSpPr txBox="1"/>
          <p:nvPr/>
        </p:nvSpPr>
        <p:spPr>
          <a:xfrm>
            <a:off x="8615767" y="3591844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7697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7394BB-8238-4DAF-8813-37B30660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9258"/>
            <a:ext cx="12192000" cy="5015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0546130" y="547995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7497599" y="1349569"/>
            <a:ext cx="50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650059" y="17189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2886549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322175" y="38733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1229934" y="3119916"/>
            <a:ext cx="150714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螺线</a:t>
            </a:r>
          </a:p>
          <a:p>
            <a:r>
              <a:rPr lang="en-US" altLang="zh-CN" sz="300" dirty="0" err="1"/>
              <a:t>theta_steps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720)</a:t>
            </a:r>
          </a:p>
          <a:p>
            <a:r>
              <a:rPr lang="en-US" altLang="zh-CN" sz="300" dirty="0"/>
              <a:t>z0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</a:t>
            </a:r>
            <a:r>
              <a:rPr lang="en-US" altLang="zh-CN" sz="300" dirty="0" err="1"/>
              <a:t>theta_steps</a:t>
            </a:r>
            <a:endParaRPr lang="en-US" altLang="zh-CN" sz="300" dirty="0"/>
          </a:p>
          <a:p>
            <a:r>
              <a:rPr lang="en-US" altLang="zh-CN" sz="300" dirty="0"/>
              <a:t>y2 = z0 / (2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 * </a:t>
            </a:r>
            <a:r>
              <a:rPr lang="en-US" altLang="zh-CN" sz="300" dirty="0" err="1"/>
              <a:t>theta_steps</a:t>
            </a:r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theta_steps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z3 = r*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theta_steps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y3 = y2</a:t>
            </a:r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 y2, "r-")</a:t>
            </a:r>
          </a:p>
          <a:p>
            <a:r>
              <a:rPr lang="en-US" altLang="zh-CN" sz="300" dirty="0"/>
              <a:t>ax3.plot(x3[0:90+40], y3[0:90+40], z3[0:90+40], "r-")</a:t>
            </a:r>
          </a:p>
          <a:p>
            <a:r>
              <a:rPr lang="en-US" altLang="zh-CN" sz="300" dirty="0"/>
              <a:t>ax3.plot(x3[90:300], y3[90:300], z3[90:300], "r--")</a:t>
            </a:r>
          </a:p>
          <a:p>
            <a:r>
              <a:rPr lang="en-US" altLang="zh-CN" sz="300" dirty="0"/>
              <a:t>ax3.plot(x3[300:450+40], y3[300:450+40], z3[300:450+40], "r-")</a:t>
            </a:r>
          </a:p>
          <a:p>
            <a:r>
              <a:rPr lang="en-US" altLang="zh-CN" sz="300" dirty="0"/>
              <a:t>ax3.plot(x3[450:660], y3[450:660], z3[450:660], "r--")</a:t>
            </a:r>
          </a:p>
          <a:p>
            <a:r>
              <a:rPr lang="en-US" altLang="zh-CN" sz="300" dirty="0"/>
              <a:t>ax3.plot(x3[660:], y3[660:], z3[660:], "r-")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(-2.5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2.5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5E025-17F2-493D-98C8-0C1D26B6EED4}"/>
                  </a:ext>
                </a:extLst>
              </p:cNvPr>
              <p:cNvSpPr txBox="1"/>
              <p:nvPr/>
            </p:nvSpPr>
            <p:spPr>
              <a:xfrm>
                <a:off x="3678650" y="2126954"/>
                <a:ext cx="931794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5E025-17F2-493D-98C8-0C1D26B6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50" y="2126954"/>
                <a:ext cx="931794" cy="472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3FF6EB1-255D-481E-87DD-626CEA52ACA7}"/>
                  </a:ext>
                </a:extLst>
              </p:cNvPr>
              <p:cNvSpPr txBox="1"/>
              <p:nvPr/>
            </p:nvSpPr>
            <p:spPr>
              <a:xfrm>
                <a:off x="9770070" y="1375533"/>
                <a:ext cx="931794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3FF6EB1-255D-481E-87DD-626CEA52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070" y="1375533"/>
                <a:ext cx="931794" cy="472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DC45869-0D7A-47DC-A805-901C816D29C3}"/>
                  </a:ext>
                </a:extLst>
              </p:cNvPr>
              <p:cNvSpPr txBox="1"/>
              <p:nvPr/>
            </p:nvSpPr>
            <p:spPr>
              <a:xfrm>
                <a:off x="9770069" y="735963"/>
                <a:ext cx="1297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DC45869-0D7A-47DC-A805-901C816D2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069" y="735963"/>
                <a:ext cx="1297919" cy="276999"/>
              </a:xfrm>
              <a:prstGeom prst="rect">
                <a:avLst/>
              </a:prstGeom>
              <a:blipFill>
                <a:blip r:embed="rId6"/>
                <a:stretch>
                  <a:fillRect l="-3756" t="-4444" r="-563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C96707-5325-4AF6-8B77-0201C157AC06}"/>
                  </a:ext>
                </a:extLst>
              </p:cNvPr>
              <p:cNvSpPr txBox="1"/>
              <p:nvPr/>
            </p:nvSpPr>
            <p:spPr>
              <a:xfrm>
                <a:off x="9770069" y="1072570"/>
                <a:ext cx="1251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C96707-5325-4AF6-8B77-0201C157A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069" y="1072570"/>
                <a:ext cx="1251433" cy="276999"/>
              </a:xfrm>
              <a:prstGeom prst="rect">
                <a:avLst/>
              </a:prstGeom>
              <a:blipFill>
                <a:blip r:embed="rId7"/>
                <a:stretch>
                  <a:fillRect l="-3902" t="-2222" r="-634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右 21">
            <a:extLst>
              <a:ext uri="{FF2B5EF4-FFF2-40B4-BE49-F238E27FC236}">
                <a16:creationId xmlns:a16="http://schemas.microsoft.com/office/drawing/2014/main" id="{68BBA49A-76D5-4438-AE8D-9B80301DF0CA}"/>
              </a:ext>
            </a:extLst>
          </p:cNvPr>
          <p:cNvSpPr/>
          <p:nvPr/>
        </p:nvSpPr>
        <p:spPr>
          <a:xfrm rot="19813971">
            <a:off x="3051760" y="3146755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3CD5966-488E-40C0-8917-7C9167998077}"/>
              </a:ext>
            </a:extLst>
          </p:cNvPr>
          <p:cNvSpPr/>
          <p:nvPr/>
        </p:nvSpPr>
        <p:spPr>
          <a:xfrm rot="15617390">
            <a:off x="8580256" y="4624865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4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E512DFAE-364A-4056-9B32-E04BFC0684DC}"/>
              </a:ext>
            </a:extLst>
          </p:cNvPr>
          <p:cNvSpPr/>
          <p:nvPr/>
        </p:nvSpPr>
        <p:spPr>
          <a:xfrm rot="5400000">
            <a:off x="1455206" y="1988476"/>
            <a:ext cx="1786766" cy="1054360"/>
          </a:xfrm>
          <a:prstGeom prst="parallelogram">
            <a:avLst>
              <a:gd name="adj" fmla="val 16150"/>
            </a:avLst>
          </a:prstGeom>
          <a:pattFill prst="diagBri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47CFE24-FB04-49F4-943C-67B92BC67EFA}"/>
              </a:ext>
            </a:extLst>
          </p:cNvPr>
          <p:cNvCxnSpPr>
            <a:cxnSpLocks/>
          </p:cNvCxnSpPr>
          <p:nvPr/>
        </p:nvCxnSpPr>
        <p:spPr>
          <a:xfrm flipV="1">
            <a:off x="2327029" y="729211"/>
            <a:ext cx="0" cy="188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81F4D0-7D93-41A7-BBD3-6CB0B9AF2D53}"/>
              </a:ext>
            </a:extLst>
          </p:cNvPr>
          <p:cNvCxnSpPr>
            <a:cxnSpLocks/>
          </p:cNvCxnSpPr>
          <p:nvPr/>
        </p:nvCxnSpPr>
        <p:spPr>
          <a:xfrm flipH="1" flipV="1">
            <a:off x="884339" y="2377367"/>
            <a:ext cx="1442691" cy="23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30BAC28-ABB4-4CBB-A7DC-381944D1282E}"/>
              </a:ext>
            </a:extLst>
          </p:cNvPr>
          <p:cNvSpPr txBox="1"/>
          <p:nvPr/>
        </p:nvSpPr>
        <p:spPr>
          <a:xfrm>
            <a:off x="2397795" y="8525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CC68D0-72AC-4558-93C5-82ADB93A2B71}"/>
              </a:ext>
            </a:extLst>
          </p:cNvPr>
          <p:cNvSpPr txBox="1"/>
          <p:nvPr/>
        </p:nvSpPr>
        <p:spPr>
          <a:xfrm>
            <a:off x="958830" y="21021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9B6C92-F788-40DD-99A6-833C6F053D3B}"/>
              </a:ext>
            </a:extLst>
          </p:cNvPr>
          <p:cNvSpPr txBox="1"/>
          <p:nvPr/>
        </p:nvSpPr>
        <p:spPr>
          <a:xfrm>
            <a:off x="2566070" y="2166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65CE775-9646-46DB-B3D6-8397EAADBB0E}"/>
              </a:ext>
            </a:extLst>
          </p:cNvPr>
          <p:cNvCxnSpPr>
            <a:cxnSpLocks/>
          </p:cNvCxnSpPr>
          <p:nvPr/>
        </p:nvCxnSpPr>
        <p:spPr>
          <a:xfrm flipV="1">
            <a:off x="2327029" y="2377367"/>
            <a:ext cx="295278" cy="2380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245B1F0-165F-4618-A592-9761861FD67E}"/>
              </a:ext>
            </a:extLst>
          </p:cNvPr>
          <p:cNvCxnSpPr/>
          <p:nvPr/>
        </p:nvCxnSpPr>
        <p:spPr>
          <a:xfrm>
            <a:off x="2327029" y="2615450"/>
            <a:ext cx="0" cy="27677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311D584-403A-4656-94C1-3AB51486D4A2}"/>
              </a:ext>
            </a:extLst>
          </p:cNvPr>
          <p:cNvSpPr/>
          <p:nvPr/>
        </p:nvSpPr>
        <p:spPr>
          <a:xfrm>
            <a:off x="2280376" y="5298346"/>
            <a:ext cx="93306" cy="933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798127-505A-43C9-B61C-809360558E2C}"/>
              </a:ext>
            </a:extLst>
          </p:cNvPr>
          <p:cNvSpPr txBox="1"/>
          <p:nvPr/>
        </p:nvSpPr>
        <p:spPr>
          <a:xfrm>
            <a:off x="2373682" y="5298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圆柱轴心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4500B44-81A6-4C0E-9C4A-5C61C2C5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69" y="1237098"/>
            <a:ext cx="3971925" cy="2762250"/>
          </a:xfrm>
          <a:prstGeom prst="rect">
            <a:avLst/>
          </a:prstGeom>
        </p:spPr>
      </p:pic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5D34AB9A-BBB9-470B-A168-29DDA3E8D6D8}"/>
              </a:ext>
            </a:extLst>
          </p:cNvPr>
          <p:cNvSpPr/>
          <p:nvPr/>
        </p:nvSpPr>
        <p:spPr>
          <a:xfrm rot="16458310" flipV="1">
            <a:off x="9016254" y="2298804"/>
            <a:ext cx="405122" cy="117066"/>
          </a:xfrm>
          <a:prstGeom prst="parallelogram">
            <a:avLst>
              <a:gd name="adj" fmla="val 1003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C83E3B1E-DE8A-4D30-9A20-CA88F499AD62}"/>
              </a:ext>
            </a:extLst>
          </p:cNvPr>
          <p:cNvSpPr/>
          <p:nvPr/>
        </p:nvSpPr>
        <p:spPr>
          <a:xfrm rot="5400000">
            <a:off x="3644634" y="2326224"/>
            <a:ext cx="1786766" cy="1054360"/>
          </a:xfrm>
          <a:prstGeom prst="parallelogram">
            <a:avLst>
              <a:gd name="adj" fmla="val 16150"/>
            </a:avLst>
          </a:prstGeom>
          <a:pattFill prst="diagBri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4A582CD-405C-4C5A-852C-8C718E45C2C5}"/>
              </a:ext>
            </a:extLst>
          </p:cNvPr>
          <p:cNvCxnSpPr>
            <a:cxnSpLocks/>
          </p:cNvCxnSpPr>
          <p:nvPr/>
        </p:nvCxnSpPr>
        <p:spPr>
          <a:xfrm flipV="1">
            <a:off x="4516457" y="1066959"/>
            <a:ext cx="0" cy="188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3D5FBD-E7D9-4EA3-9411-EB9C4A3FDD54}"/>
              </a:ext>
            </a:extLst>
          </p:cNvPr>
          <p:cNvCxnSpPr>
            <a:cxnSpLocks/>
          </p:cNvCxnSpPr>
          <p:nvPr/>
        </p:nvCxnSpPr>
        <p:spPr>
          <a:xfrm flipH="1" flipV="1">
            <a:off x="3073767" y="2715115"/>
            <a:ext cx="1442691" cy="23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8FCF1C-A28F-435C-BE2E-EE05F83091D4}"/>
              </a:ext>
            </a:extLst>
          </p:cNvPr>
          <p:cNvSpPr txBox="1"/>
          <p:nvPr/>
        </p:nvSpPr>
        <p:spPr>
          <a:xfrm>
            <a:off x="4587223" y="11903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91AC7-5718-4236-9E35-276ED64A62F3}"/>
              </a:ext>
            </a:extLst>
          </p:cNvPr>
          <p:cNvSpPr txBox="1"/>
          <p:nvPr/>
        </p:nvSpPr>
        <p:spPr>
          <a:xfrm>
            <a:off x="3148258" y="243985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5D673E-BABE-4F14-8B2A-1A7289AA8523}"/>
              </a:ext>
            </a:extLst>
          </p:cNvPr>
          <p:cNvSpPr txBox="1"/>
          <p:nvPr/>
        </p:nvSpPr>
        <p:spPr>
          <a:xfrm>
            <a:off x="4755498" y="25043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ABECF4D-5EB6-4DCB-A7C8-3CEF8EADB719}"/>
              </a:ext>
            </a:extLst>
          </p:cNvPr>
          <p:cNvCxnSpPr>
            <a:cxnSpLocks/>
          </p:cNvCxnSpPr>
          <p:nvPr/>
        </p:nvCxnSpPr>
        <p:spPr>
          <a:xfrm flipV="1">
            <a:off x="4516457" y="2715115"/>
            <a:ext cx="295278" cy="2380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383073B-F1D5-4CD2-A8EB-DD1C275017D1}"/>
              </a:ext>
            </a:extLst>
          </p:cNvPr>
          <p:cNvCxnSpPr/>
          <p:nvPr/>
        </p:nvCxnSpPr>
        <p:spPr>
          <a:xfrm>
            <a:off x="4516457" y="2953198"/>
            <a:ext cx="0" cy="27677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8004CA6-9CDE-470D-ACF1-8CC9CAB9358D}"/>
              </a:ext>
            </a:extLst>
          </p:cNvPr>
          <p:cNvSpPr/>
          <p:nvPr/>
        </p:nvSpPr>
        <p:spPr>
          <a:xfrm>
            <a:off x="4469804" y="5636094"/>
            <a:ext cx="93306" cy="933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CF654D-6873-4391-8613-AE8BF8C5737F}"/>
              </a:ext>
            </a:extLst>
          </p:cNvPr>
          <p:cNvSpPr txBox="1"/>
          <p:nvPr/>
        </p:nvSpPr>
        <p:spPr>
          <a:xfrm>
            <a:off x="4563110" y="5636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圆柱轴心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A5B3D8-ABAC-43DF-80CE-B96093252B5D}"/>
              </a:ext>
            </a:extLst>
          </p:cNvPr>
          <p:cNvCxnSpPr/>
          <p:nvPr/>
        </p:nvCxnSpPr>
        <p:spPr>
          <a:xfrm>
            <a:off x="2875769" y="1792586"/>
            <a:ext cx="1135068" cy="16743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38C1E85-EFF4-43DC-A522-25DA81073453}"/>
              </a:ext>
            </a:extLst>
          </p:cNvPr>
          <p:cNvSpPr txBox="1"/>
          <p:nvPr/>
        </p:nvSpPr>
        <p:spPr>
          <a:xfrm rot="597251">
            <a:off x="3188834" y="14232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rib</a:t>
            </a:r>
            <a:endParaRPr lang="zh-CN" altLang="en-US" b="1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6C5BCC-6D56-4E91-8932-8A9CB7764DAE}"/>
              </a:ext>
            </a:extLst>
          </p:cNvPr>
          <p:cNvCxnSpPr>
            <a:cxnSpLocks/>
          </p:cNvCxnSpPr>
          <p:nvPr/>
        </p:nvCxnSpPr>
        <p:spPr>
          <a:xfrm flipV="1">
            <a:off x="9414315" y="2039045"/>
            <a:ext cx="1775405" cy="16619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F53D85C-712B-4048-954D-7127B821F819}"/>
              </a:ext>
            </a:extLst>
          </p:cNvPr>
          <p:cNvSpPr txBox="1"/>
          <p:nvPr/>
        </p:nvSpPr>
        <p:spPr>
          <a:xfrm rot="2837478">
            <a:off x="10964329" y="18254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✂</a:t>
            </a:r>
          </a:p>
        </p:txBody>
      </p:sp>
    </p:spTree>
    <p:extLst>
      <p:ext uri="{BB962C8B-B14F-4D97-AF65-F5344CB8AC3E}">
        <p14:creationId xmlns:p14="http://schemas.microsoft.com/office/powerpoint/2010/main" val="345899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4500B44-81A6-4C0E-9C4A-5C61C2C5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9" y="1761080"/>
            <a:ext cx="3971925" cy="2762250"/>
          </a:xfrm>
          <a:prstGeom prst="rect">
            <a:avLst/>
          </a:prstGeom>
        </p:spPr>
      </p:pic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5D34AB9A-BBB9-470B-A168-29DDA3E8D6D8}"/>
              </a:ext>
            </a:extLst>
          </p:cNvPr>
          <p:cNvSpPr/>
          <p:nvPr/>
        </p:nvSpPr>
        <p:spPr>
          <a:xfrm rot="16458310" flipV="1">
            <a:off x="2122294" y="2822786"/>
            <a:ext cx="405122" cy="117066"/>
          </a:xfrm>
          <a:prstGeom prst="parallelogram">
            <a:avLst>
              <a:gd name="adj" fmla="val 1003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6C5BCC-6D56-4E91-8932-8A9CB7764DAE}"/>
              </a:ext>
            </a:extLst>
          </p:cNvPr>
          <p:cNvCxnSpPr>
            <a:cxnSpLocks/>
          </p:cNvCxnSpPr>
          <p:nvPr/>
        </p:nvCxnSpPr>
        <p:spPr>
          <a:xfrm flipV="1">
            <a:off x="2520355" y="2563027"/>
            <a:ext cx="1775405" cy="16619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F53D85C-712B-4048-954D-7127B821F819}"/>
              </a:ext>
            </a:extLst>
          </p:cNvPr>
          <p:cNvSpPr txBox="1"/>
          <p:nvPr/>
        </p:nvSpPr>
        <p:spPr>
          <a:xfrm rot="2837478">
            <a:off x="4070369" y="234939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275A0D-8D1B-4EC6-9FC4-0F8CD1B322FF}"/>
              </a:ext>
            </a:extLst>
          </p:cNvPr>
          <p:cNvSpPr/>
          <p:nvPr/>
        </p:nvSpPr>
        <p:spPr>
          <a:xfrm>
            <a:off x="5568593" y="1263721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B6211-35D2-4835-BFF5-1DE636375327}"/>
              </a:ext>
            </a:extLst>
          </p:cNvPr>
          <p:cNvSpPr txBox="1"/>
          <p:nvPr/>
        </p:nvSpPr>
        <p:spPr>
          <a:xfrm>
            <a:off x="6091913" y="5095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D642A7-67AB-4D45-B2D1-67542BAB079C}"/>
              </a:ext>
            </a:extLst>
          </p:cNvPr>
          <p:cNvSpPr txBox="1"/>
          <p:nvPr/>
        </p:nvSpPr>
        <p:spPr>
          <a:xfrm>
            <a:off x="7563189" y="5095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3C7CE-8829-4F2E-BF95-380803873534}"/>
              </a:ext>
            </a:extLst>
          </p:cNvPr>
          <p:cNvSpPr txBox="1"/>
          <p:nvPr/>
        </p:nvSpPr>
        <p:spPr>
          <a:xfrm>
            <a:off x="8671389" y="317985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43ACBEE-245F-43D5-99BD-B0879A0C32B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 flipV="1">
            <a:off x="5794186" y="4653115"/>
            <a:ext cx="1233338" cy="4428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B788E72-7F34-4341-9F3B-2DEC87586BFB}"/>
              </a:ext>
            </a:extLst>
          </p:cNvPr>
          <p:cNvSpPr/>
          <p:nvPr/>
        </p:nvSpPr>
        <p:spPr>
          <a:xfrm rot="1261696">
            <a:off x="5723186" y="4649635"/>
            <a:ext cx="104502" cy="104502"/>
          </a:xfrm>
          <a:prstGeom prst="rect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F0FD4F-7860-407B-9502-CFCD61F750C4}"/>
              </a:ext>
            </a:extLst>
          </p:cNvPr>
          <p:cNvCxnSpPr>
            <a:stCxn id="2" idx="2"/>
          </p:cNvCxnSpPr>
          <p:nvPr/>
        </p:nvCxnSpPr>
        <p:spPr>
          <a:xfrm flipV="1">
            <a:off x="7027524" y="1263721"/>
            <a:ext cx="1458930" cy="383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8BF4E4-E345-4253-9476-C357731F473B}"/>
              </a:ext>
            </a:extLst>
          </p:cNvPr>
          <p:cNvCxnSpPr>
            <a:stCxn id="2" idx="0"/>
          </p:cNvCxnSpPr>
          <p:nvPr/>
        </p:nvCxnSpPr>
        <p:spPr>
          <a:xfrm flipH="1">
            <a:off x="5568593" y="1263721"/>
            <a:ext cx="1458931" cy="383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995969-CADA-4809-9398-67164777CB33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7027524" y="1263721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3257427-F115-474C-BAD8-8DE940E9F47F}"/>
              </a:ext>
            </a:extLst>
          </p:cNvPr>
          <p:cNvSpPr txBox="1"/>
          <p:nvPr/>
        </p:nvSpPr>
        <p:spPr>
          <a:xfrm rot="1260581">
            <a:off x="5863655" y="44898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</p:spTree>
    <p:extLst>
      <p:ext uri="{BB962C8B-B14F-4D97-AF65-F5344CB8AC3E}">
        <p14:creationId xmlns:p14="http://schemas.microsoft.com/office/powerpoint/2010/main" val="17101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CA467B-BC8A-4722-A62D-67911046B6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72681" y="114300"/>
            <a:ext cx="6334125" cy="66294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BA0534C-F403-42BB-95D8-A167940DF4E2}"/>
              </a:ext>
            </a:extLst>
          </p:cNvPr>
          <p:cNvSpPr/>
          <p:nvPr/>
        </p:nvSpPr>
        <p:spPr>
          <a:xfrm>
            <a:off x="682641" y="3902862"/>
            <a:ext cx="1674394" cy="2605514"/>
          </a:xfrm>
          <a:custGeom>
            <a:avLst/>
            <a:gdLst>
              <a:gd name="connsiteX0" fmla="*/ 0 w 1680882"/>
              <a:gd name="connsiteY0" fmla="*/ 0 h 2608729"/>
              <a:gd name="connsiteX1" fmla="*/ 416858 w 1680882"/>
              <a:gd name="connsiteY1" fmla="*/ 1452282 h 2608729"/>
              <a:gd name="connsiteX2" fmla="*/ 1680882 w 1680882"/>
              <a:gd name="connsiteY2" fmla="*/ 2608729 h 2608729"/>
              <a:gd name="connsiteX0" fmla="*/ 0 w 1680882"/>
              <a:gd name="connsiteY0" fmla="*/ 0 h 2608729"/>
              <a:gd name="connsiteX1" fmla="*/ 466747 w 1680882"/>
              <a:gd name="connsiteY1" fmla="*/ 1412477 h 2608729"/>
              <a:gd name="connsiteX2" fmla="*/ 1680882 w 1680882"/>
              <a:gd name="connsiteY2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0882" h="2608729">
                <a:moveTo>
                  <a:pt x="0" y="0"/>
                </a:moveTo>
                <a:cubicBezTo>
                  <a:pt x="68355" y="508747"/>
                  <a:pt x="186600" y="977689"/>
                  <a:pt x="466747" y="1412477"/>
                </a:cubicBezTo>
                <a:cubicBezTo>
                  <a:pt x="746894" y="1847265"/>
                  <a:pt x="1188943" y="2247899"/>
                  <a:pt x="1680882" y="2608729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A9780F-08DC-4595-8880-7858084A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000" y="114300"/>
            <a:ext cx="6334125" cy="662940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DBBF93A-6F2A-4F39-B600-165F8E7EA0AB}"/>
              </a:ext>
            </a:extLst>
          </p:cNvPr>
          <p:cNvCxnSpPr/>
          <p:nvPr/>
        </p:nvCxnSpPr>
        <p:spPr>
          <a:xfrm>
            <a:off x="6848061" y="3902862"/>
            <a:ext cx="1689652" cy="26055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CA4566-38DC-470D-9768-E92FB6F6220A}"/>
              </a:ext>
            </a:extLst>
          </p:cNvPr>
          <p:cNvSpPr txBox="1"/>
          <p:nvPr/>
        </p:nvSpPr>
        <p:spPr>
          <a:xfrm>
            <a:off x="765313" y="37181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122B0B-8A2C-469E-A92A-8F7409DC6C0B}"/>
              </a:ext>
            </a:extLst>
          </p:cNvPr>
          <p:cNvSpPr txBox="1"/>
          <p:nvPr/>
        </p:nvSpPr>
        <p:spPr>
          <a:xfrm>
            <a:off x="6933367" y="37181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D8948B-D4F9-4659-9D75-06C0568CDF65}"/>
              </a:ext>
            </a:extLst>
          </p:cNvPr>
          <p:cNvSpPr txBox="1"/>
          <p:nvPr/>
        </p:nvSpPr>
        <p:spPr>
          <a:xfrm>
            <a:off x="2484272" y="6139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5F3A12-3C8C-4082-A32B-BFC948E172E8}"/>
              </a:ext>
            </a:extLst>
          </p:cNvPr>
          <p:cNvSpPr txBox="1"/>
          <p:nvPr/>
        </p:nvSpPr>
        <p:spPr>
          <a:xfrm>
            <a:off x="8657235" y="6139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8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2378</Words>
  <Application>Microsoft Office PowerPoint</Application>
  <PresentationFormat>宽屏</PresentationFormat>
  <Paragraphs>320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madoka_9900</cp:lastModifiedBy>
  <cp:revision>28</cp:revision>
  <dcterms:created xsi:type="dcterms:W3CDTF">2020-11-22T07:59:19Z</dcterms:created>
  <dcterms:modified xsi:type="dcterms:W3CDTF">2020-11-24T13:57:23Z</dcterms:modified>
</cp:coreProperties>
</file>