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1" r:id="rId10"/>
    <p:sldId id="263" r:id="rId11"/>
    <p:sldId id="264" r:id="rId12"/>
    <p:sldId id="262" r:id="rId13"/>
    <p:sldId id="265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>
        <p:scale>
          <a:sx n="98" d="100"/>
          <a:sy n="98" d="100"/>
        </p:scale>
        <p:origin x="30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CB64A-D308-4D3B-B4A8-3374E3E56A4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6779-A951-4522-ACC1-630491DCE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9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4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1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4EDB-01AE-4EC3-B9C3-FC58F6D9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B8A3B-DB5A-4062-B02E-70568BDE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8A8D-FDC0-43B2-AAB0-DE4D0354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4F4C-B2C2-496A-AC73-DBE69B1E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802B2-4046-49BF-9220-9BF3D5F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E2B-D08D-4820-8B26-DDB9D384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CDB0-319B-42D7-BD33-7FBC3568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2AA6-C902-4AA8-AD9E-3A4B951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F4912-3494-47ED-B4E4-98DF0BB1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CF6AB-0911-49C4-8154-853213A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A8670-B03E-44D6-A2F6-F7FB2BEC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EDEAC-06E6-4F3F-8039-BDEB4EDA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C18-3D08-4541-960C-C66B46A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9FC6-D3CA-49C4-84DF-135CCD33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36C24-49C4-4DF0-883D-7A9B1C0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FAD-DA85-4E71-9CCE-BC8CEDD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67AD2-4219-4DFE-81E8-EF0AF2B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0605F-2E48-4367-90D9-70A7463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D95B-6A1C-410A-8F6B-BFBFF98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F774B-E0F4-45DF-A263-DD24F2E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905D-8A11-4C8A-A24A-6E062A8F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9EA51-06DC-45C1-B8BA-695078B4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7429-F2F6-422B-975C-65FF591C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C04C-C84B-4CAF-8E1A-5D3C1FD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FE4F-B7C8-4F1D-88CC-2AA5264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B37E-15B8-4BA4-B010-10F3339B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9859-4077-4736-913E-03139854A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84E8-CF65-4887-9B56-FCA2526E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A15C7-6529-437F-9A55-43CCCDC7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DDE25-3828-4350-BDD5-761AAED4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484C5-2C87-4C5F-9A03-C5F41D57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F8A-B835-4DA4-9814-6EAC5F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566F2-FBDE-4F05-9A7A-8410B158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F4B2E-BB33-41FB-801B-DFE4875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A2DEA-716D-4B83-8CF5-6D086946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E9B9C-24D1-46B8-ACB4-8A5DDA68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28024-8DFF-4B7B-B124-A380FC3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BE696-5D63-4E1E-8197-98993A1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CA805-1BEF-493B-856F-794CD52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2FDD-92C0-4D5E-932C-D4EEAB0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C53F5-BD3D-4EBE-AB5A-B1E34BF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C94F1-16F0-4970-8F40-3F709A3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C571C-9968-4632-8E9C-03F3E8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935A6-B1FC-43C2-AF92-45B6A42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BC4DA1-728A-4267-89FF-6601C0E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093E7-E86C-47A4-ADF8-D24BCFB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E0B9-883D-49CA-A515-582D64E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ECEFE-CE23-43EA-98F2-E537F94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982E-2735-46D0-A9A8-10AEDFF6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BC9E2-0120-4C1B-ABF8-A64FF49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E13E-08BD-4449-AF4F-03B5B5D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3EA1F-A858-4D3C-94A7-34B7AC4E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D442-7E0A-4208-BBD9-2ECD8514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62BD7-C9DF-4A58-B4B6-C1F84528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A5A70-33C5-4A38-88F5-28E8E58F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ECA31-8023-400F-962B-6329363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555B2-B28B-4597-92D4-71D96926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4361-0884-42AD-A2A7-014DF85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295F8-EB47-4B35-8760-BEF9C6A9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EDAC9-4AF5-4446-A218-B49B8913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788C-F579-4D86-8411-ECDEE65DC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5EF-CF94-4080-AE60-DAEEE788946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1E590-6F95-4695-A4D2-B50861B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0A685-41D1-40FC-8639-201ABEA1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60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20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0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.png"/><Relationship Id="rId3" Type="http://schemas.openxmlformats.org/officeDocument/2006/relationships/image" Target="../media/image20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0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.png"/><Relationship Id="rId3" Type="http://schemas.openxmlformats.org/officeDocument/2006/relationships/image" Target="../media/image2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200.png"/><Relationship Id="rId4" Type="http://schemas.openxmlformats.org/officeDocument/2006/relationships/image" Target="../media/image26.png"/><Relationship Id="rId9" Type="http://schemas.openxmlformats.org/officeDocument/2006/relationships/image" Target="../media/image190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9F06B56-5313-4829-8816-A13CA267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362075"/>
            <a:ext cx="10467975" cy="4133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7842139" y="1666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0525920" y="4986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0843636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753572" y="4499997"/>
            <a:ext cx="1507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7F7ABC-AFB9-4175-BCD5-D5D4E3EEA577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7F7ABC-AFB9-4175-BCD5-D5D4E3EE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4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649333-C51C-48FA-BAFE-53D5C89DCC43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649333-C51C-48FA-BAFE-53D5C89DC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5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A098B1-EC50-4947-8F2E-54E507816885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A098B1-EC50-4947-8F2E-54E50781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6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77AF31D-E5FD-4D48-8452-376772C058CD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6B02F4-FE87-4FBF-B8C7-0482646CA614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4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2372632" y="1281476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7876872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9348148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5475428" y="31976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3ACBEE-245F-43D5-99BD-B0879A0C32B4}"/>
              </a:ext>
            </a:extLst>
          </p:cNvPr>
          <p:cNvCxnSpPr>
            <a:cxnSpLocks/>
          </p:cNvCxnSpPr>
          <p:nvPr/>
        </p:nvCxnSpPr>
        <p:spPr>
          <a:xfrm flipH="1" flipV="1">
            <a:off x="6179144" y="5483067"/>
            <a:ext cx="1233338" cy="442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B788E72-7F34-4341-9F3B-2DEC87586BFB}"/>
              </a:ext>
            </a:extLst>
          </p:cNvPr>
          <p:cNvSpPr/>
          <p:nvPr/>
        </p:nvSpPr>
        <p:spPr>
          <a:xfrm rot="1261696">
            <a:off x="6300236" y="5974292"/>
            <a:ext cx="104502" cy="104502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3831563" y="1281476"/>
            <a:ext cx="1458930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2372632" y="1281476"/>
            <a:ext cx="1458931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831563" y="1281476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3112111">
            <a:off x="3238669" y="3165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57E86-7FD8-4ACD-A815-B7CEFAAD3B67}"/>
              </a:ext>
            </a:extLst>
          </p:cNvPr>
          <p:cNvSpPr/>
          <p:nvPr/>
        </p:nvSpPr>
        <p:spPr>
          <a:xfrm>
            <a:off x="2255585" y="1298667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C563210-9A16-4AC5-B41F-66DC3D5E096E}"/>
              </a:ext>
            </a:extLst>
          </p:cNvPr>
          <p:cNvSpPr/>
          <p:nvPr/>
        </p:nvSpPr>
        <p:spPr>
          <a:xfrm>
            <a:off x="3713556" y="1304135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C8F418-3D2F-482C-A232-294AD5CE19B2}"/>
              </a:ext>
            </a:extLst>
          </p:cNvPr>
          <p:cNvCxnSpPr/>
          <p:nvPr/>
        </p:nvCxnSpPr>
        <p:spPr>
          <a:xfrm>
            <a:off x="3573275" y="2852412"/>
            <a:ext cx="516577" cy="6903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86DC0D-C58D-4E9C-8E28-7CA126DA7FAF}"/>
              </a:ext>
            </a:extLst>
          </p:cNvPr>
          <p:cNvSpPr/>
          <p:nvPr/>
        </p:nvSpPr>
        <p:spPr>
          <a:xfrm>
            <a:off x="7358289" y="1298667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87822-F2EC-4A7E-91FF-6943B89B0A58}"/>
              </a:ext>
            </a:extLst>
          </p:cNvPr>
          <p:cNvSpPr txBox="1"/>
          <p:nvPr/>
        </p:nvSpPr>
        <p:spPr>
          <a:xfrm>
            <a:off x="10461085" y="32147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B4FE55-C806-4292-AFB6-9C20FAEF567A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817220" y="1298667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EA1D42-66A2-4524-A587-8BC54F73D05D}"/>
              </a:ext>
            </a:extLst>
          </p:cNvPr>
          <p:cNvSpPr txBox="1"/>
          <p:nvPr/>
        </p:nvSpPr>
        <p:spPr>
          <a:xfrm rot="1508524">
            <a:off x="7622059" y="30296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4D771D8-0533-44E5-91DB-D3DC7DBB7F89}"/>
              </a:ext>
            </a:extLst>
          </p:cNvPr>
          <p:cNvSpPr/>
          <p:nvPr/>
        </p:nvSpPr>
        <p:spPr>
          <a:xfrm>
            <a:off x="6901183" y="1289732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592D6C-B811-431F-B100-631925B03F07}"/>
              </a:ext>
            </a:extLst>
          </p:cNvPr>
          <p:cNvCxnSpPr>
            <a:cxnSpLocks/>
          </p:cNvCxnSpPr>
          <p:nvPr/>
        </p:nvCxnSpPr>
        <p:spPr>
          <a:xfrm>
            <a:off x="7615430" y="2772697"/>
            <a:ext cx="1154588" cy="54694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82AAF3F-2617-449C-9AAD-50E9EC098593}"/>
              </a:ext>
            </a:extLst>
          </p:cNvPr>
          <p:cNvSpPr/>
          <p:nvPr/>
        </p:nvSpPr>
        <p:spPr>
          <a:xfrm>
            <a:off x="8371355" y="1300217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2372632" y="1281476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7876872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9348148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7093633" y="59884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3831563" y="1281476"/>
            <a:ext cx="1458930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2372632" y="1281476"/>
            <a:ext cx="1458931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831563" y="1281476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3112111">
            <a:off x="3238669" y="3165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57E86-7FD8-4ACD-A815-B7CEFAAD3B67}"/>
              </a:ext>
            </a:extLst>
          </p:cNvPr>
          <p:cNvSpPr/>
          <p:nvPr/>
        </p:nvSpPr>
        <p:spPr>
          <a:xfrm>
            <a:off x="2255585" y="1298667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C563210-9A16-4AC5-B41F-66DC3D5E096E}"/>
              </a:ext>
            </a:extLst>
          </p:cNvPr>
          <p:cNvSpPr/>
          <p:nvPr/>
        </p:nvSpPr>
        <p:spPr>
          <a:xfrm>
            <a:off x="3713556" y="1304135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C8F418-3D2F-482C-A232-294AD5CE19B2}"/>
              </a:ext>
            </a:extLst>
          </p:cNvPr>
          <p:cNvCxnSpPr/>
          <p:nvPr/>
        </p:nvCxnSpPr>
        <p:spPr>
          <a:xfrm>
            <a:off x="3573275" y="2852412"/>
            <a:ext cx="516577" cy="6903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86DC0D-C58D-4E9C-8E28-7CA126DA7FAF}"/>
              </a:ext>
            </a:extLst>
          </p:cNvPr>
          <p:cNvSpPr/>
          <p:nvPr/>
        </p:nvSpPr>
        <p:spPr>
          <a:xfrm>
            <a:off x="7358289" y="1298667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87822-F2EC-4A7E-91FF-6943B89B0A58}"/>
              </a:ext>
            </a:extLst>
          </p:cNvPr>
          <p:cNvSpPr txBox="1"/>
          <p:nvPr/>
        </p:nvSpPr>
        <p:spPr>
          <a:xfrm>
            <a:off x="10461085" y="32147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B4FE55-C806-4292-AFB6-9C20FAEF567A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817220" y="1298667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EA1D42-66A2-4524-A587-8BC54F73D05D}"/>
              </a:ext>
            </a:extLst>
          </p:cNvPr>
          <p:cNvSpPr txBox="1"/>
          <p:nvPr/>
        </p:nvSpPr>
        <p:spPr>
          <a:xfrm rot="1508524">
            <a:off x="7622059" y="30296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4D771D8-0533-44E5-91DB-D3DC7DBB7F89}"/>
              </a:ext>
            </a:extLst>
          </p:cNvPr>
          <p:cNvSpPr/>
          <p:nvPr/>
        </p:nvSpPr>
        <p:spPr>
          <a:xfrm>
            <a:off x="6901183" y="1289732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592D6C-B811-431F-B100-631925B03F07}"/>
              </a:ext>
            </a:extLst>
          </p:cNvPr>
          <p:cNvCxnSpPr>
            <a:cxnSpLocks/>
          </p:cNvCxnSpPr>
          <p:nvPr/>
        </p:nvCxnSpPr>
        <p:spPr>
          <a:xfrm>
            <a:off x="7615430" y="2772697"/>
            <a:ext cx="1154588" cy="54694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82AAF3F-2617-449C-9AAD-50E9EC098593}"/>
              </a:ext>
            </a:extLst>
          </p:cNvPr>
          <p:cNvSpPr/>
          <p:nvPr/>
        </p:nvSpPr>
        <p:spPr>
          <a:xfrm>
            <a:off x="8371355" y="1300217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B10F2-8AAA-4453-8900-7B5E8E7BA84B}"/>
              </a:ext>
            </a:extLst>
          </p:cNvPr>
          <p:cNvSpPr/>
          <p:nvPr/>
        </p:nvSpPr>
        <p:spPr>
          <a:xfrm>
            <a:off x="599398" y="493644"/>
            <a:ext cx="180000" cy="56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409422-2B35-4EB2-8AE8-1385E4E568B4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89398" y="493644"/>
            <a:ext cx="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A746C7-3A5A-4725-B8F2-96F1E6E3959A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89398" y="493644"/>
            <a:ext cx="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AFF10CA-3E42-4DEE-80BC-339FD98E48A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599396" y="493644"/>
            <a:ext cx="90002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71C2C9-3DF4-4940-AB11-6B127730C8D8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89398" y="493644"/>
            <a:ext cx="9000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4BF8342-3A2E-4336-80F4-1FF0D2632521}"/>
              </a:ext>
            </a:extLst>
          </p:cNvPr>
          <p:cNvSpPr txBox="1"/>
          <p:nvPr/>
        </p:nvSpPr>
        <p:spPr>
          <a:xfrm>
            <a:off x="236272" y="61805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10mm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88BFC5-9E08-44E3-B6C0-9C7CBD9FAC16}"/>
              </a:ext>
            </a:extLst>
          </p:cNvPr>
          <p:cNvSpPr txBox="1"/>
          <p:nvPr/>
        </p:nvSpPr>
        <p:spPr>
          <a:xfrm>
            <a:off x="778329" y="301929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314mm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9FBABE1-EC39-41E3-9F61-4485D641B50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352802" y="5126429"/>
            <a:ext cx="3950924" cy="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4434B79-D1A3-437D-AA42-95F1C9989171}"/>
              </a:ext>
            </a:extLst>
          </p:cNvPr>
          <p:cNvCxnSpPr/>
          <p:nvPr/>
        </p:nvCxnSpPr>
        <p:spPr>
          <a:xfrm flipV="1">
            <a:off x="7358289" y="493644"/>
            <a:ext cx="0" cy="464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6E1FBEF-F6AC-42B7-9513-95BE781CD33C}"/>
              </a:ext>
            </a:extLst>
          </p:cNvPr>
          <p:cNvSpPr txBox="1"/>
          <p:nvPr/>
        </p:nvSpPr>
        <p:spPr>
          <a:xfrm>
            <a:off x="11186490" y="51538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DFA5E48-5B4A-48E7-8B92-ED3306804105}"/>
              </a:ext>
            </a:extLst>
          </p:cNvPr>
          <p:cNvSpPr txBox="1"/>
          <p:nvPr/>
        </p:nvSpPr>
        <p:spPr>
          <a:xfrm>
            <a:off x="7480663" y="49364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3C17DC-0399-48EB-806B-DE52EBB7282C}"/>
              </a:ext>
            </a:extLst>
          </p:cNvPr>
          <p:cNvSpPr txBox="1"/>
          <p:nvPr/>
        </p:nvSpPr>
        <p:spPr>
          <a:xfrm>
            <a:off x="2881521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2180B19-2051-4487-88A7-A8ABCCF625F5}"/>
              </a:ext>
            </a:extLst>
          </p:cNvPr>
          <p:cNvSpPr txBox="1"/>
          <p:nvPr/>
        </p:nvSpPr>
        <p:spPr>
          <a:xfrm>
            <a:off x="4352797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15BA03B-C86A-4B52-AF8C-85A6BECCDB79}"/>
              </a:ext>
            </a:extLst>
          </p:cNvPr>
          <p:cNvCxnSpPr>
            <a:cxnSpLocks/>
          </p:cNvCxnSpPr>
          <p:nvPr/>
        </p:nvCxnSpPr>
        <p:spPr>
          <a:xfrm>
            <a:off x="2357451" y="5113737"/>
            <a:ext cx="3950924" cy="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585F771-D1F2-4314-873C-0980875ED008}"/>
              </a:ext>
            </a:extLst>
          </p:cNvPr>
          <p:cNvCxnSpPr/>
          <p:nvPr/>
        </p:nvCxnSpPr>
        <p:spPr>
          <a:xfrm flipV="1">
            <a:off x="2371647" y="480952"/>
            <a:ext cx="0" cy="464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1FB1188-8049-488E-899A-EE743A25D710}"/>
              </a:ext>
            </a:extLst>
          </p:cNvPr>
          <p:cNvSpPr txBox="1"/>
          <p:nvPr/>
        </p:nvSpPr>
        <p:spPr>
          <a:xfrm>
            <a:off x="6191139" y="51411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CB6E11-E5C1-4941-A1B3-DB6AC3499D72}"/>
              </a:ext>
            </a:extLst>
          </p:cNvPr>
          <p:cNvSpPr txBox="1"/>
          <p:nvPr/>
        </p:nvSpPr>
        <p:spPr>
          <a:xfrm>
            <a:off x="2485312" y="4809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37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A467B-BC8A-4722-A62D-67911046B6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2681" y="114300"/>
            <a:ext cx="6334125" cy="66294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BA0534C-F403-42BB-95D8-A167940DF4E2}"/>
              </a:ext>
            </a:extLst>
          </p:cNvPr>
          <p:cNvSpPr/>
          <p:nvPr/>
        </p:nvSpPr>
        <p:spPr>
          <a:xfrm>
            <a:off x="682641" y="3902862"/>
            <a:ext cx="1674394" cy="2605514"/>
          </a:xfrm>
          <a:custGeom>
            <a:avLst/>
            <a:gdLst>
              <a:gd name="connsiteX0" fmla="*/ 0 w 1680882"/>
              <a:gd name="connsiteY0" fmla="*/ 0 h 2608729"/>
              <a:gd name="connsiteX1" fmla="*/ 416858 w 1680882"/>
              <a:gd name="connsiteY1" fmla="*/ 1452282 h 2608729"/>
              <a:gd name="connsiteX2" fmla="*/ 1680882 w 1680882"/>
              <a:gd name="connsiteY2" fmla="*/ 2608729 h 2608729"/>
              <a:gd name="connsiteX0" fmla="*/ 0 w 1680882"/>
              <a:gd name="connsiteY0" fmla="*/ 0 h 2608729"/>
              <a:gd name="connsiteX1" fmla="*/ 466747 w 1680882"/>
              <a:gd name="connsiteY1" fmla="*/ 1412477 h 2608729"/>
              <a:gd name="connsiteX2" fmla="*/ 1680882 w 1680882"/>
              <a:gd name="connsiteY2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0882" h="2608729">
                <a:moveTo>
                  <a:pt x="0" y="0"/>
                </a:moveTo>
                <a:cubicBezTo>
                  <a:pt x="68355" y="508747"/>
                  <a:pt x="186600" y="977689"/>
                  <a:pt x="466747" y="1412477"/>
                </a:cubicBezTo>
                <a:cubicBezTo>
                  <a:pt x="746894" y="1847265"/>
                  <a:pt x="1188943" y="2247899"/>
                  <a:pt x="1680882" y="260872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A9780F-08DC-4595-8880-7858084A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114300"/>
            <a:ext cx="6334125" cy="662940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BBF93A-6F2A-4F39-B600-165F8E7EA0AB}"/>
              </a:ext>
            </a:extLst>
          </p:cNvPr>
          <p:cNvCxnSpPr/>
          <p:nvPr/>
        </p:nvCxnSpPr>
        <p:spPr>
          <a:xfrm>
            <a:off x="675012" y="3902862"/>
            <a:ext cx="1689652" cy="260551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A4566-38DC-470D-9768-E92FB6F6220A}"/>
              </a:ext>
            </a:extLst>
          </p:cNvPr>
          <p:cNvSpPr txBox="1"/>
          <p:nvPr/>
        </p:nvSpPr>
        <p:spPr>
          <a:xfrm>
            <a:off x="765313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22B0B-8A2C-469E-A92A-8F7409DC6C0B}"/>
              </a:ext>
            </a:extLst>
          </p:cNvPr>
          <p:cNvSpPr txBox="1"/>
          <p:nvPr/>
        </p:nvSpPr>
        <p:spPr>
          <a:xfrm>
            <a:off x="6933367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D8948B-D4F9-4659-9D75-06C0568CDF65}"/>
              </a:ext>
            </a:extLst>
          </p:cNvPr>
          <p:cNvSpPr txBox="1"/>
          <p:nvPr/>
        </p:nvSpPr>
        <p:spPr>
          <a:xfrm>
            <a:off x="2484272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5F3A12-3C8C-4082-A32B-BFC948E172E8}"/>
              </a:ext>
            </a:extLst>
          </p:cNvPr>
          <p:cNvSpPr txBox="1"/>
          <p:nvPr/>
        </p:nvSpPr>
        <p:spPr>
          <a:xfrm>
            <a:off x="8657235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8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04C517-3739-49F0-B30C-33AEE10F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10" y="813778"/>
            <a:ext cx="6184778" cy="5035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485183-A231-4300-9A2B-C14E87BB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1" y="897867"/>
            <a:ext cx="5389255" cy="5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26FB8E-3730-4FD1-81F5-57BBCBC3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81" y="812480"/>
            <a:ext cx="3614738" cy="1665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51FF1A-E6F0-4070-881A-38FD12FA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18" y="831530"/>
            <a:ext cx="3674745" cy="1643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281CE6-541C-4A97-BF5B-89448F38D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24" y="2581751"/>
            <a:ext cx="3663315" cy="16944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76D348-E990-49A5-98EB-7AE725DE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561" y="2538210"/>
            <a:ext cx="366903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52E416-2A58-48C1-9740-24D229AA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38" y="556013"/>
            <a:ext cx="3709035" cy="16544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D7E99D-EF31-4F2C-8609-52BB3A06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95" y="2327075"/>
            <a:ext cx="3706178" cy="1688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298F32-0BA2-4B8D-BA6F-80A60715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59" y="2315645"/>
            <a:ext cx="3749040" cy="1700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590763-22CF-4A69-9918-04E10616A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694" y="541726"/>
            <a:ext cx="3697605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8FAC8A-C6E2-43C8-A8E1-06D5DB20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89" y="285983"/>
            <a:ext cx="3649028" cy="1645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5AE301-FAD4-434A-923D-90169CD6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33" y="248835"/>
            <a:ext cx="3823335" cy="1720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0A7DB2-225D-431C-8DD2-875DF19A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62" y="1931585"/>
            <a:ext cx="3697605" cy="1677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E9464-CC7D-4198-A912-3DEADA39E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58" y="1907773"/>
            <a:ext cx="3697605" cy="1720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C67827-C826-463D-B396-C9583F555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075" y="3476222"/>
            <a:ext cx="3820478" cy="1740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F701C9-0696-48B4-BD25-7E4F78644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152" y="3597666"/>
            <a:ext cx="3643313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64B16F-D16C-4C30-B4DB-0CF26CF6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49" y="581270"/>
            <a:ext cx="3683318" cy="1725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1FD285-0A53-4B52-ADBB-CCBE5E5B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67" y="581270"/>
            <a:ext cx="3731895" cy="1720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FF4737-616B-4AFF-A03B-36A6679A7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74" y="2301485"/>
            <a:ext cx="3711893" cy="1654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B77DFA-D384-45CC-B564-68F60EB3A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898" y="2303567"/>
            <a:ext cx="3757613" cy="16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ED3FEE-480B-445B-9024-0DBB8184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08" y="1473299"/>
            <a:ext cx="3366135" cy="1511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A3538D-D5B1-440F-9015-F00CC98E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501" y="2984917"/>
            <a:ext cx="3348990" cy="15687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879E86-3C72-4ED7-AC62-0D3C73B4D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99" y="2980966"/>
            <a:ext cx="3303270" cy="1525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072AA9-50FF-4994-98A3-545369D90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243" y="1473299"/>
            <a:ext cx="3337560" cy="1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EAA06B-284D-494C-B30B-F6C5830E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72" y="1214937"/>
            <a:ext cx="5591175" cy="47910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8A978F6-A223-4F83-A37A-FB1A2D1A2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34"/>
          <a:stretch/>
        </p:blipFill>
        <p:spPr>
          <a:xfrm>
            <a:off x="679142" y="1250394"/>
            <a:ext cx="5702593" cy="5095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8089710" y="189755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281430" y="5529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354000" y="17317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3421455" y="407550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l-GR" altLang="zh-CN" sz="300" dirty="0"/>
              <a:t>θ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/>
              <a:t>theta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 * 0.75,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theta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>
            <a:off x="3307946" y="3525999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4591779">
            <a:off x="9478098" y="466527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B1C007A-8AC1-485B-B93B-1A7DCDC4FA68}"/>
              </a:ext>
            </a:extLst>
          </p:cNvPr>
          <p:cNvSpPr/>
          <p:nvPr/>
        </p:nvSpPr>
        <p:spPr>
          <a:xfrm rot="2246147">
            <a:off x="8601066" y="3485388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382CEE-FC3B-44EA-8286-C50FB3DBCBA0}"/>
              </a:ext>
            </a:extLst>
          </p:cNvPr>
          <p:cNvCxnSpPr>
            <a:cxnSpLocks/>
          </p:cNvCxnSpPr>
          <p:nvPr/>
        </p:nvCxnSpPr>
        <p:spPr>
          <a:xfrm>
            <a:off x="8089710" y="4643651"/>
            <a:ext cx="987407" cy="107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1B0F4D0B-86AE-4E7D-ACBE-460C82CABECB}"/>
              </a:ext>
            </a:extLst>
          </p:cNvPr>
          <p:cNvSpPr/>
          <p:nvPr/>
        </p:nvSpPr>
        <p:spPr>
          <a:xfrm>
            <a:off x="7975087" y="4473110"/>
            <a:ext cx="409997" cy="369332"/>
          </a:xfrm>
          <a:prstGeom prst="arc">
            <a:avLst>
              <a:gd name="adj1" fmla="val 14625519"/>
              <a:gd name="adj2" fmla="val 3853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725AE6-7DD8-4CBF-8D9E-09286DD5AC5E}"/>
              </a:ext>
            </a:extLst>
          </p:cNvPr>
          <p:cNvCxnSpPr>
            <a:cxnSpLocks/>
          </p:cNvCxnSpPr>
          <p:nvPr/>
        </p:nvCxnSpPr>
        <p:spPr>
          <a:xfrm flipH="1">
            <a:off x="8258704" y="4752937"/>
            <a:ext cx="96010" cy="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499908" y="3822720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61B1AC-BB99-45A1-94AD-3CB45DC3F476}"/>
              </a:ext>
            </a:extLst>
          </p:cNvPr>
          <p:cNvSpPr txBox="1"/>
          <p:nvPr/>
        </p:nvSpPr>
        <p:spPr>
          <a:xfrm>
            <a:off x="8041080" y="411810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blipFill>
                <a:blip r:embed="rId7"/>
                <a:stretch>
                  <a:fillRect l="-9574" r="-744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647678" cy="276999"/>
              </a:xfrm>
              <a:prstGeom prst="rect">
                <a:avLst/>
              </a:prstGeom>
              <a:blipFill>
                <a:blip r:embed="rId8"/>
                <a:stretch>
                  <a:fillRect l="-560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blipFill>
                <a:blip r:embed="rId9"/>
                <a:stretch>
                  <a:fillRect l="-2415" t="-4444" r="-48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blipFill>
                <a:blip r:embed="rId10"/>
                <a:stretch>
                  <a:fillRect l="-2488" t="-2222" r="-497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634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634020" cy="276999"/>
              </a:xfrm>
              <a:prstGeom prst="rect">
                <a:avLst/>
              </a:prstGeom>
              <a:blipFill>
                <a:blip r:embed="rId11"/>
                <a:stretch>
                  <a:fillRect l="-6731" r="-865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24B0923-1943-4B53-9103-CBF58C52788E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A94F97-4CA3-4B06-B7FE-36CFA820A4BF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θ</a:t>
            </a:r>
            <a:r>
              <a:rPr lang="zh-CN" altLang="en-US" dirty="0"/>
              <a:t>轴直线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8961CB4-D297-4D12-87F4-6F2E806AC2A8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8961CB4-D297-4D12-87F4-6F2E806A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12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95DE1E1-4F5D-4066-9BCA-54A16159356F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95DE1E1-4F5D-4066-9BCA-54A16159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13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B8BF21-7137-4ABA-B357-60DAF7958407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B8BF21-7137-4ABA-B357-60DAF795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14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4349839D-49EA-4526-ACAA-24C873851BF5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784D0E5-63E4-475C-BD6D-B0F9C371FC18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6F96B0-E8D7-4D7F-89FB-7780709D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89" y="1221788"/>
            <a:ext cx="5467350" cy="502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751BC9-D9B4-4F3E-AB5B-5645404D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5" y="1721022"/>
            <a:ext cx="4486275" cy="4067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8089710" y="189755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281430" y="5529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354000" y="17317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753572" y="396869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l-GR" altLang="zh-CN" sz="300" dirty="0"/>
              <a:t>θ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/>
              <a:t>theta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 * 0.75,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theta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blipFill>
                <a:blip r:embed="rId7"/>
                <a:stretch>
                  <a:fillRect l="-9574" r="-744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74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742639" cy="276999"/>
              </a:xfrm>
              <a:prstGeom prst="rect">
                <a:avLst/>
              </a:prstGeom>
              <a:blipFill>
                <a:blip r:embed="rId8"/>
                <a:stretch>
                  <a:fillRect l="-5738" r="-327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blipFill>
                <a:blip r:embed="rId9"/>
                <a:stretch>
                  <a:fillRect l="-2415" t="-4444" r="-48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blipFill>
                <a:blip r:embed="rId10"/>
                <a:stretch>
                  <a:fillRect l="-2488" t="-2222" r="-497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74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742639" cy="276999"/>
              </a:xfrm>
              <a:prstGeom prst="rect">
                <a:avLst/>
              </a:prstGeom>
              <a:blipFill>
                <a:blip r:embed="rId11"/>
                <a:stretch>
                  <a:fillRect l="-5738" r="-32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24B0923-1943-4B53-9103-CBF58C52788E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A94F97-4CA3-4B06-B7FE-36CFA820A4BF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θ</a:t>
            </a:r>
            <a:r>
              <a:rPr lang="zh-CN" altLang="en-US" dirty="0"/>
              <a:t>轴直线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E69E31-EA83-4FCA-BB95-2A4C744CBD9E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E69E31-EA83-4FCA-BB95-2A4C744CB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12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88CA67-234A-4926-A462-EA29C350A622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88CA67-234A-4926-A462-EA29C35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13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7E145F-4754-44F8-AC8D-5B2D8127A4B0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7E145F-4754-44F8-AC8D-5B2D8127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14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80B6D99-E722-49A8-B7CB-F80190929FC7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C61836-F2D4-4F4C-A289-DA2C752C571F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F95071-7ACC-4694-9FB9-FC0018DB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" y="1160153"/>
            <a:ext cx="5744548" cy="51651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8B98A3-B08A-4936-BAF9-032F0938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90" y="1375488"/>
            <a:ext cx="5994270" cy="5096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7685527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491201" y="5829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491201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256948" y="120802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660401" y="377454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3716961" y="3014069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n-US" altLang="zh-CN" sz="300" dirty="0"/>
              <a:t>Z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 err="1"/>
              <a:t>z_steps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(0, 2.0, 100)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np.ones_like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 rot="16200000">
            <a:off x="3066734" y="3033958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8961423">
            <a:off x="8239658" y="2917971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247198" y="2404118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5B086C-94CD-4F12-9F13-E5F2FEFCD113}"/>
              </a:ext>
            </a:extLst>
          </p:cNvPr>
          <p:cNvCxnSpPr>
            <a:cxnSpLocks/>
          </p:cNvCxnSpPr>
          <p:nvPr/>
        </p:nvCxnSpPr>
        <p:spPr>
          <a:xfrm flipV="1">
            <a:off x="9025652" y="2767017"/>
            <a:ext cx="0" cy="12148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F98C636-F6EB-4A63-BBA5-3636FFA290E4}"/>
              </a:ext>
            </a:extLst>
          </p:cNvPr>
          <p:cNvSpPr txBox="1"/>
          <p:nvPr/>
        </p:nvSpPr>
        <p:spPr>
          <a:xfrm>
            <a:off x="9015291" y="3869131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618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618759" cy="276999"/>
              </a:xfrm>
              <a:prstGeom prst="rect">
                <a:avLst/>
              </a:prstGeom>
              <a:blipFill>
                <a:blip r:embed="rId7"/>
                <a:stretch>
                  <a:fillRect l="-8824" r="-784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blipFill>
                <a:blip r:embed="rId8"/>
                <a:stretch>
                  <a:fillRect l="-8081" r="-606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632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632674" cy="276999"/>
              </a:xfrm>
              <a:prstGeom prst="rect">
                <a:avLst/>
              </a:prstGeom>
              <a:blipFill>
                <a:blip r:embed="rId9"/>
                <a:stretch>
                  <a:fillRect l="-6731" r="-38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637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637226" cy="276999"/>
              </a:xfrm>
              <a:prstGeom prst="rect">
                <a:avLst/>
              </a:prstGeom>
              <a:blipFill>
                <a:blip r:embed="rId10"/>
                <a:stretch>
                  <a:fillRect l="-6667" r="-76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blipFill>
                <a:blip r:embed="rId11"/>
                <a:stretch>
                  <a:fillRect l="-8081" r="-60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B78ABDD-33E8-45B5-A3E6-DF75871F746D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B0B6EE-9D22-4F44-8B8B-506B011E3342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Z</a:t>
            </a:r>
            <a:r>
              <a:rPr lang="zh-CN" altLang="en-US" dirty="0"/>
              <a:t>轴直线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E788C5-BA51-4513-A041-12211D5F52A2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E788C5-BA51-4513-A041-12211D5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12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69E921-5869-46E0-B208-510BD4DCED19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69E921-5869-46E0-B208-510BD4DC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13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EEF655B-BE90-4B5E-A4B8-3B74F0F9C2D7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EEF655B-BE90-4B5E-A4B8-3B74F0F9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14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EE12A473-3C4D-49CE-9D59-A191C49F4B42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D8CCA4C-762C-48F4-A985-19E41E8D25CE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5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515A7C-AB33-4648-9309-2749A74B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" y="1056879"/>
            <a:ext cx="6106198" cy="5138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08DDC0-B38D-40E0-A9BC-4A0504EA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65" y="1464423"/>
            <a:ext cx="6201106" cy="47307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7685527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491201" y="5829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491201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447728" y="112548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841853" y="325669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1603844" y="3194344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n-US" altLang="zh-CN" sz="300" dirty="0"/>
              <a:t>Z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 err="1"/>
              <a:t>z_steps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(0, 2.0, 100)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np.ones_like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724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724494" cy="276999"/>
              </a:xfrm>
              <a:prstGeom prst="rect">
                <a:avLst/>
              </a:prstGeom>
              <a:blipFill>
                <a:blip r:embed="rId5"/>
                <a:stretch>
                  <a:fillRect l="-6723" r="-252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blipFill>
                <a:blip r:embed="rId8"/>
                <a:stretch>
                  <a:fillRect l="-8081" r="-606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395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395318" cy="276999"/>
              </a:xfrm>
              <a:prstGeom prst="rect">
                <a:avLst/>
              </a:prstGeom>
              <a:blipFill>
                <a:blip r:embed="rId9"/>
                <a:stretch>
                  <a:fillRect l="-2183" t="-4444" r="-480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36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362489" cy="276999"/>
              </a:xfrm>
              <a:prstGeom prst="rect">
                <a:avLst/>
              </a:prstGeom>
              <a:blipFill>
                <a:blip r:embed="rId10"/>
                <a:stretch>
                  <a:fillRect l="-2232" t="-2222" r="-44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blipFill>
                <a:blip r:embed="rId11"/>
                <a:stretch>
                  <a:fillRect l="-8081" r="-60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B78ABDD-33E8-45B5-A3E6-DF75871F746D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B0B6EE-9D22-4F44-8B8B-506B011E3342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Z</a:t>
            </a:r>
            <a:r>
              <a:rPr lang="zh-CN" altLang="en-US" dirty="0"/>
              <a:t>轴直线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4EA7E07-1EED-4755-9EE8-0A563E8BA0B3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4EA7E07-1EED-4755-9EE8-0A563E8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12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5011777-0D65-48B6-92C8-D234359C146E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5011777-0D65-48B6-92C8-D234359C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13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079AA56-8212-4872-B301-1D51A442BBDA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079AA56-8212-4872-B301-1D51A442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14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E4527F12-F943-47E5-A141-D41FC111B888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509A53-16F6-47DB-89A5-AE726DCD94A8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8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2AB586-FA7D-4CF4-93D9-1680FED1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47" y="1534235"/>
            <a:ext cx="5615278" cy="49204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6CD6ED-C835-4DEC-902D-E7BC06EF3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3" y="1008712"/>
            <a:ext cx="6063346" cy="51020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1332343" y="521987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497599" y="1349569"/>
            <a:ext cx="5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173485" y="82404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2886549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293849" y="359180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1922798" y="3200987"/>
            <a:ext cx="150714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螺线</a:t>
            </a:r>
          </a:p>
          <a:p>
            <a:r>
              <a:rPr lang="en-US" altLang="zh-CN" sz="300" dirty="0" err="1"/>
              <a:t>theta_steps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720)</a:t>
            </a:r>
          </a:p>
          <a:p>
            <a:r>
              <a:rPr lang="en-US" altLang="zh-CN" sz="300" dirty="0"/>
              <a:t>z0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y2 = z0 / (2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 *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y2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 y2, "r-")</a:t>
            </a:r>
          </a:p>
          <a:p>
            <a:r>
              <a:rPr lang="en-US" altLang="zh-CN" sz="300" dirty="0"/>
              <a:t>ax3.plot(x3[0:90+40], y3[0:90+40], z3[0:90+40], "r-")</a:t>
            </a:r>
          </a:p>
          <a:p>
            <a:r>
              <a:rPr lang="en-US" altLang="zh-CN" sz="300" dirty="0"/>
              <a:t>ax3.plot(x3[90:300], y3[90:300], z3[90:300], "r--")</a:t>
            </a:r>
          </a:p>
          <a:p>
            <a:r>
              <a:rPr lang="en-US" altLang="zh-CN" sz="300" dirty="0"/>
              <a:t>ax3.plot(x3[300:450+40], y3[300:450+40], z3[300:450+40], "r-")</a:t>
            </a:r>
          </a:p>
          <a:p>
            <a:r>
              <a:rPr lang="en-US" altLang="zh-CN" sz="300" dirty="0"/>
              <a:t>ax3.plot(x3[450:660], y3[450:660], z3[450:660], "r--")</a:t>
            </a:r>
          </a:p>
          <a:p>
            <a:r>
              <a:rPr lang="en-US" altLang="zh-CN" sz="300" dirty="0"/>
              <a:t>ax3.plot(x3[660:], y3[660:], z3[660:], "r-")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/>
              <p:nvPr/>
            </p:nvSpPr>
            <p:spPr>
              <a:xfrm>
                <a:off x="3579689" y="2479549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89" y="2479549"/>
                <a:ext cx="931794" cy="472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68BBA49A-76D5-4438-AE8D-9B80301DF0CA}"/>
              </a:ext>
            </a:extLst>
          </p:cNvPr>
          <p:cNvSpPr/>
          <p:nvPr/>
        </p:nvSpPr>
        <p:spPr>
          <a:xfrm rot="19813971">
            <a:off x="3063925" y="3412423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3CD5966-488E-40C0-8917-7C9167998077}"/>
              </a:ext>
            </a:extLst>
          </p:cNvPr>
          <p:cNvSpPr/>
          <p:nvPr/>
        </p:nvSpPr>
        <p:spPr>
          <a:xfrm rot="1551406">
            <a:off x="8019034" y="343459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6A3184-9C91-473F-9DFF-445BFB6ABC8A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587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6A3184-9C91-473F-9DFF-445BFB6AB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587533" cy="276999"/>
              </a:xfrm>
              <a:prstGeom prst="rect">
                <a:avLst/>
              </a:prstGeom>
              <a:blipFill>
                <a:blip r:embed="rId8"/>
                <a:stretch>
                  <a:fillRect l="-8247" r="-618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57AB55A-59BE-4818-B7F9-F80D9E5F5321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910699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57AB55A-59BE-4818-B7F9-F80D9E5F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910699" cy="4725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5FF68A-E814-4C31-BB80-E4D585C9E722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910699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5FF68A-E814-4C31-BB80-E4D585C9E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910699" cy="4725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0A15F7F8-100D-4DF6-8FC1-377F1341CA46}"/>
              </a:ext>
            </a:extLst>
          </p:cNvPr>
          <p:cNvSpPr/>
          <p:nvPr/>
        </p:nvSpPr>
        <p:spPr>
          <a:xfrm>
            <a:off x="3681631" y="5126502"/>
            <a:ext cx="2982897" cy="158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19213C-1FAF-4D3E-B1F1-22BC3AF64939}"/>
              </a:ext>
            </a:extLst>
          </p:cNvPr>
          <p:cNvSpPr txBox="1"/>
          <p:nvPr/>
        </p:nvSpPr>
        <p:spPr>
          <a:xfrm>
            <a:off x="4270995" y="5163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1EE65A-0E34-41B7-852A-BCF542FEB140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1EE65A-0E34-41B7-852A-BCF542FEB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258358" cy="276999"/>
              </a:xfrm>
              <a:prstGeom prst="rect">
                <a:avLst/>
              </a:prstGeom>
              <a:blipFill>
                <a:blip r:embed="rId11"/>
                <a:stretch>
                  <a:fillRect l="-2415" t="-4444" r="-48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BBD7913-3110-4AC7-9600-A83B6E49F2C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BBD7913-3110-4AC7-9600-A83B6E49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225528" cy="276999"/>
              </a:xfrm>
              <a:prstGeom prst="rect">
                <a:avLst/>
              </a:prstGeom>
              <a:blipFill>
                <a:blip r:embed="rId12"/>
                <a:stretch>
                  <a:fillRect l="-2488" t="-2222" r="-497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4EA90D6-C81D-4BEF-9D71-24EED22FF059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4EA90D6-C81D-4BEF-9D71-24EED22F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87981" cy="276999"/>
              </a:xfrm>
              <a:prstGeom prst="rect">
                <a:avLst/>
              </a:prstGeom>
              <a:blipFill>
                <a:blip r:embed="rId13"/>
                <a:stretch>
                  <a:fillRect l="-2358" t="-2222" r="-51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536480-1713-4A44-AB9C-D8BD4BC229B9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536480-1713-4A44-AB9C-D8BD4BC2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5152" cy="276999"/>
              </a:xfrm>
              <a:prstGeom prst="rect">
                <a:avLst/>
              </a:prstGeom>
              <a:blipFill>
                <a:blip r:embed="rId14"/>
                <a:stretch>
                  <a:fillRect l="-2427" t="-2174" r="-53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02600F-D84F-4797-B120-4BF18D700191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02600F-D84F-4797-B120-4BF18D70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15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61A813C2-AA72-4B72-8703-48B74EFEE0B8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F1FB0D-3090-4F37-BCE5-150F7D163FA5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65BE5C-5EB0-4A8B-BC9D-344DCF31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26" y="177800"/>
            <a:ext cx="9618348" cy="6172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19F303-0892-4DE6-9C0D-772BFFACFF34}"/>
              </a:ext>
            </a:extLst>
          </p:cNvPr>
          <p:cNvSpPr txBox="1"/>
          <p:nvPr/>
        </p:nvSpPr>
        <p:spPr>
          <a:xfrm>
            <a:off x="5080000" y="5775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圆环环心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42C8C-2114-448D-915B-90A8DB220FAB}"/>
              </a:ext>
            </a:extLst>
          </p:cNvPr>
          <p:cNvSpPr txBox="1"/>
          <p:nvPr/>
        </p:nvSpPr>
        <p:spPr>
          <a:xfrm>
            <a:off x="8801100" y="32639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圆环轴</a:t>
            </a:r>
          </a:p>
        </p:txBody>
      </p:sp>
    </p:spTree>
    <p:extLst>
      <p:ext uri="{BB962C8B-B14F-4D97-AF65-F5344CB8AC3E}">
        <p14:creationId xmlns:p14="http://schemas.microsoft.com/office/powerpoint/2010/main" val="21296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E512DFAE-364A-4056-9B32-E04BFC0684DC}"/>
              </a:ext>
            </a:extLst>
          </p:cNvPr>
          <p:cNvSpPr/>
          <p:nvPr/>
        </p:nvSpPr>
        <p:spPr>
          <a:xfrm rot="5400000">
            <a:off x="1455206" y="1988476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7CFE24-FB04-49F4-943C-67B92BC67EFA}"/>
              </a:ext>
            </a:extLst>
          </p:cNvPr>
          <p:cNvCxnSpPr>
            <a:cxnSpLocks/>
          </p:cNvCxnSpPr>
          <p:nvPr/>
        </p:nvCxnSpPr>
        <p:spPr>
          <a:xfrm flipV="1">
            <a:off x="2327029" y="729211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81F4D0-7D93-41A7-BBD3-6CB0B9AF2D53}"/>
              </a:ext>
            </a:extLst>
          </p:cNvPr>
          <p:cNvCxnSpPr>
            <a:cxnSpLocks/>
          </p:cNvCxnSpPr>
          <p:nvPr/>
        </p:nvCxnSpPr>
        <p:spPr>
          <a:xfrm flipH="1" flipV="1">
            <a:off x="884339" y="2377367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BAC28-ABB4-4CBB-A7DC-381944D1282E}"/>
              </a:ext>
            </a:extLst>
          </p:cNvPr>
          <p:cNvSpPr txBox="1"/>
          <p:nvPr/>
        </p:nvSpPr>
        <p:spPr>
          <a:xfrm>
            <a:off x="2397795" y="8525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CC68D0-72AC-4558-93C5-82ADB93A2B71}"/>
              </a:ext>
            </a:extLst>
          </p:cNvPr>
          <p:cNvSpPr txBox="1"/>
          <p:nvPr/>
        </p:nvSpPr>
        <p:spPr>
          <a:xfrm>
            <a:off x="958830" y="21021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B6C92-F788-40DD-99A6-833C6F053D3B}"/>
              </a:ext>
            </a:extLst>
          </p:cNvPr>
          <p:cNvSpPr txBox="1"/>
          <p:nvPr/>
        </p:nvSpPr>
        <p:spPr>
          <a:xfrm>
            <a:off x="2566070" y="2166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5CE775-9646-46DB-B3D6-8397EAADBB0E}"/>
              </a:ext>
            </a:extLst>
          </p:cNvPr>
          <p:cNvCxnSpPr>
            <a:cxnSpLocks/>
          </p:cNvCxnSpPr>
          <p:nvPr/>
        </p:nvCxnSpPr>
        <p:spPr>
          <a:xfrm flipV="1">
            <a:off x="2327029" y="2377367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245B1F0-165F-4618-A592-9761861FD67E}"/>
              </a:ext>
            </a:extLst>
          </p:cNvPr>
          <p:cNvCxnSpPr/>
          <p:nvPr/>
        </p:nvCxnSpPr>
        <p:spPr>
          <a:xfrm>
            <a:off x="2327029" y="2615450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311D584-403A-4656-94C1-3AB51486D4A2}"/>
              </a:ext>
            </a:extLst>
          </p:cNvPr>
          <p:cNvSpPr/>
          <p:nvPr/>
        </p:nvSpPr>
        <p:spPr>
          <a:xfrm>
            <a:off x="2280376" y="5298346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798127-505A-43C9-B61C-809360558E2C}"/>
              </a:ext>
            </a:extLst>
          </p:cNvPr>
          <p:cNvSpPr txBox="1"/>
          <p:nvPr/>
        </p:nvSpPr>
        <p:spPr>
          <a:xfrm>
            <a:off x="2373682" y="5298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69" y="1237098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9016254" y="2298804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C83E3B1E-DE8A-4D30-9A20-CA88F499AD62}"/>
              </a:ext>
            </a:extLst>
          </p:cNvPr>
          <p:cNvSpPr/>
          <p:nvPr/>
        </p:nvSpPr>
        <p:spPr>
          <a:xfrm rot="5400000">
            <a:off x="3644634" y="2326224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A582CD-405C-4C5A-852C-8C718E45C2C5}"/>
              </a:ext>
            </a:extLst>
          </p:cNvPr>
          <p:cNvCxnSpPr>
            <a:cxnSpLocks/>
          </p:cNvCxnSpPr>
          <p:nvPr/>
        </p:nvCxnSpPr>
        <p:spPr>
          <a:xfrm flipV="1">
            <a:off x="4516457" y="1066959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3D5FBD-E7D9-4EA3-9411-EB9C4A3FDD54}"/>
              </a:ext>
            </a:extLst>
          </p:cNvPr>
          <p:cNvCxnSpPr>
            <a:cxnSpLocks/>
          </p:cNvCxnSpPr>
          <p:nvPr/>
        </p:nvCxnSpPr>
        <p:spPr>
          <a:xfrm flipH="1" flipV="1">
            <a:off x="3073767" y="2715115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8FCF1C-A28F-435C-BE2E-EE05F83091D4}"/>
              </a:ext>
            </a:extLst>
          </p:cNvPr>
          <p:cNvSpPr txBox="1"/>
          <p:nvPr/>
        </p:nvSpPr>
        <p:spPr>
          <a:xfrm>
            <a:off x="4587223" y="11903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91AC7-5718-4236-9E35-276ED64A62F3}"/>
              </a:ext>
            </a:extLst>
          </p:cNvPr>
          <p:cNvSpPr txBox="1"/>
          <p:nvPr/>
        </p:nvSpPr>
        <p:spPr>
          <a:xfrm>
            <a:off x="3148258" y="24398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D673E-BABE-4F14-8B2A-1A7289AA8523}"/>
              </a:ext>
            </a:extLst>
          </p:cNvPr>
          <p:cNvSpPr txBox="1"/>
          <p:nvPr/>
        </p:nvSpPr>
        <p:spPr>
          <a:xfrm>
            <a:off x="4755498" y="2504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ABECF4D-5EB6-4DCB-A7C8-3CEF8EADB719}"/>
              </a:ext>
            </a:extLst>
          </p:cNvPr>
          <p:cNvCxnSpPr>
            <a:cxnSpLocks/>
          </p:cNvCxnSpPr>
          <p:nvPr/>
        </p:nvCxnSpPr>
        <p:spPr>
          <a:xfrm flipV="1">
            <a:off x="4516457" y="2715115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383073B-F1D5-4CD2-A8EB-DD1C275017D1}"/>
              </a:ext>
            </a:extLst>
          </p:cNvPr>
          <p:cNvCxnSpPr/>
          <p:nvPr/>
        </p:nvCxnSpPr>
        <p:spPr>
          <a:xfrm>
            <a:off x="4516457" y="2953198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8004CA6-9CDE-470D-ACF1-8CC9CAB9358D}"/>
              </a:ext>
            </a:extLst>
          </p:cNvPr>
          <p:cNvSpPr/>
          <p:nvPr/>
        </p:nvSpPr>
        <p:spPr>
          <a:xfrm>
            <a:off x="4469804" y="5636094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CF654D-6873-4391-8613-AE8BF8C5737F}"/>
              </a:ext>
            </a:extLst>
          </p:cNvPr>
          <p:cNvSpPr txBox="1"/>
          <p:nvPr/>
        </p:nvSpPr>
        <p:spPr>
          <a:xfrm>
            <a:off x="4563110" y="5636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A5B3D8-ABAC-43DF-80CE-B96093252B5D}"/>
              </a:ext>
            </a:extLst>
          </p:cNvPr>
          <p:cNvCxnSpPr/>
          <p:nvPr/>
        </p:nvCxnSpPr>
        <p:spPr>
          <a:xfrm>
            <a:off x="2875769" y="1792586"/>
            <a:ext cx="1135068" cy="1674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38C1E85-EFF4-43DC-A522-25DA81073453}"/>
              </a:ext>
            </a:extLst>
          </p:cNvPr>
          <p:cNvSpPr txBox="1"/>
          <p:nvPr/>
        </p:nvSpPr>
        <p:spPr>
          <a:xfrm rot="597251">
            <a:off x="3188834" y="14232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rib</a:t>
            </a:r>
            <a:endParaRPr lang="zh-CN" altLang="en-US" b="1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9414315" y="2039045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10964329" y="18254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</p:spTree>
    <p:extLst>
      <p:ext uri="{BB962C8B-B14F-4D97-AF65-F5344CB8AC3E}">
        <p14:creationId xmlns:p14="http://schemas.microsoft.com/office/powerpoint/2010/main" val="345899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9" y="1761080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2122294" y="2822786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2520355" y="2563027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4070369" y="234939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5568593" y="1263721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6091913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7563189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8671389" y="31798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3ACBEE-245F-43D5-99BD-B0879A0C32B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 flipV="1">
            <a:off x="5794186" y="4653115"/>
            <a:ext cx="1233338" cy="442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B788E72-7F34-4341-9F3B-2DEC87586BFB}"/>
              </a:ext>
            </a:extLst>
          </p:cNvPr>
          <p:cNvSpPr/>
          <p:nvPr/>
        </p:nvSpPr>
        <p:spPr>
          <a:xfrm rot="1261696">
            <a:off x="5723186" y="4649635"/>
            <a:ext cx="104502" cy="104502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7027524" y="1263721"/>
            <a:ext cx="1458930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5568593" y="1263721"/>
            <a:ext cx="1458931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27524" y="1263721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1260581">
            <a:off x="5863655" y="44898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</p:spTree>
    <p:extLst>
      <p:ext uri="{BB962C8B-B14F-4D97-AF65-F5344CB8AC3E}">
        <p14:creationId xmlns:p14="http://schemas.microsoft.com/office/powerpoint/2010/main" val="17101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3827</Words>
  <Application>Microsoft Office PowerPoint</Application>
  <PresentationFormat>宽屏</PresentationFormat>
  <Paragraphs>545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赵润晓</cp:lastModifiedBy>
  <cp:revision>57</cp:revision>
  <dcterms:created xsi:type="dcterms:W3CDTF">2020-11-22T07:59:19Z</dcterms:created>
  <dcterms:modified xsi:type="dcterms:W3CDTF">2021-06-10T01:52:27Z</dcterms:modified>
</cp:coreProperties>
</file>