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5" autoAdjust="0"/>
  </p:normalViewPr>
  <p:slideViewPr>
    <p:cSldViewPr snapToGrid="0">
      <p:cViewPr>
        <p:scale>
          <a:sx n="110" d="100"/>
          <a:sy n="110" d="100"/>
        </p:scale>
        <p:origin x="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CB64A-D308-4D3B-B4A8-3374E3E56A4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6779-A951-4522-ACC1-630491DCE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9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29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2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1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6779-A951-4522-ACC1-630491DCE7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94EDB-01AE-4EC3-B9C3-FC58F6D97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B8A3B-DB5A-4062-B02E-70568BDE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A8A8D-FDC0-43B2-AAB0-DE4D0354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4F4C-B2C2-496A-AC73-DBE69B1E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802B2-4046-49BF-9220-9BF3D5F7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7E2B-D08D-4820-8B26-DDB9D384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ECDB0-319B-42D7-BD33-7FBC3568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72AA6-C902-4AA8-AD9E-3A4B951A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F4912-3494-47ED-B4E4-98DF0BB1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CF6AB-0911-49C4-8154-853213AE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A8670-B03E-44D6-A2F6-F7FB2BEC0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EDEAC-06E6-4F3F-8039-BDEB4EDA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8CC18-3D08-4541-960C-C66B46A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9FC6-D3CA-49C4-84DF-135CCD33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36C24-49C4-4DF0-883D-7A9B1C0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FFAD-DA85-4E71-9CCE-BC8CEDD8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67AD2-4219-4DFE-81E8-EF0AF2B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0605F-2E48-4367-90D9-70A7463B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0D95B-6A1C-410A-8F6B-BFBFF986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F774B-E0F4-45DF-A263-DD24F2E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4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905D-8A11-4C8A-A24A-6E062A8F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9EA51-06DC-45C1-B8BA-695078B4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B7429-F2F6-422B-975C-65FF591C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2C04C-C84B-4CAF-8E1A-5D3C1FD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1FE4F-B7C8-4F1D-88CC-2AA5264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B37E-15B8-4BA4-B010-10F3339B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9859-4077-4736-913E-03139854A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84E8-CF65-4887-9B56-FCA2526E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A15C7-6529-437F-9A55-43CCCDC7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DDE25-3828-4350-BDD5-761AAED4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484C5-2C87-4C5F-9A03-C5F41D57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0F8A-B835-4DA4-9814-6EAC5F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566F2-FBDE-4F05-9A7A-8410B158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F4B2E-BB33-41FB-801B-DFE4875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A2DEA-716D-4B83-8CF5-6D086946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BE9B9C-24D1-46B8-ACB4-8A5DDA68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28024-8DFF-4B7B-B124-A380FC3E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EBE696-5D63-4E1E-8197-98993A14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CA805-1BEF-493B-856F-794CD52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4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2FDD-92C0-4D5E-932C-D4EEAB0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C53F5-BD3D-4EBE-AB5A-B1E34BF8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C94F1-16F0-4970-8F40-3F709A3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C571C-9968-4632-8E9C-03F3E85F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6935A6-B1FC-43C2-AF92-45B6A42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BC4DA1-728A-4267-89FF-6601C0EB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093E7-E86C-47A4-ADF8-D24BCFB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CE0B9-883D-49CA-A515-582D64EF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ECEFE-CE23-43EA-98F2-E537F949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2982E-2735-46D0-A9A8-10AEDFF61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BC9E2-0120-4C1B-ABF8-A64FF491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7E13E-08BD-4449-AF4F-03B5B5D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3EA1F-A858-4D3C-94A7-34B7AC4E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7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D442-7E0A-4208-BBD9-2ECD8514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962BD7-C9DF-4A58-B4B6-C1F84528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A5A70-33C5-4A38-88F5-28E8E58F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ECA31-8023-400F-962B-63293638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555B2-B28B-4597-92D4-71D96926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24361-0884-42AD-A2A7-014DF85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295F8-EB47-4B35-8760-BEF9C6A9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EDAC9-4AF5-4446-A218-B49B8913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5788C-F579-4D86-8411-ECDEE65DC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95EF-CF94-4080-AE60-DAEEE788946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1E590-6F95-4695-A4D2-B50861B7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0A685-41D1-40FC-8639-201ABEA1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4315-B60F-438D-818C-B5A65DBF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D9F06B56-5313-4829-8816-A13CA267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362075"/>
            <a:ext cx="10467975" cy="4133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7842139" y="1666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0525920" y="4986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0843636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753572" y="4499997"/>
            <a:ext cx="1507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7F7ABC-AFB9-4175-BCD5-D5D4E3EEA577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B7F7ABC-AFB9-4175-BCD5-D5D4E3EE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blipFill>
                <a:blip r:embed="rId4"/>
                <a:stretch>
                  <a:fillRect l="-3365" t="-2222" r="-576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649333-C51C-48FA-BAFE-53D5C89DCC43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1649333-C51C-48FA-BAFE-53D5C89DC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blipFill>
                <a:blip r:embed="rId5"/>
                <a:stretch>
                  <a:fillRect l="-3382" t="-2174" r="-579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A098B1-EC50-4947-8F2E-54E507816885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A098B1-EC50-4947-8F2E-54E50781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6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F77AF31D-E5FD-4D48-8452-376772C058CD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36B02F4-FE87-4FBF-B8C7-0482646CA614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A978F6-A223-4F83-A37A-FB1A2D1A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2" y="1250394"/>
            <a:ext cx="11277600" cy="5095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8089710" y="189755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1281430" y="55297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354000" y="17317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753572" y="3968696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l-GR" altLang="zh-CN" sz="300" dirty="0"/>
              <a:t>θ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/>
              <a:t>theta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 * 0.75,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theta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(theta)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(theta)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>
            <a:off x="3307946" y="3525999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15480038">
            <a:off x="9478098" y="466527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B1C007A-8AC1-485B-B93B-1A7DCDC4FA68}"/>
              </a:ext>
            </a:extLst>
          </p:cNvPr>
          <p:cNvSpPr/>
          <p:nvPr/>
        </p:nvSpPr>
        <p:spPr>
          <a:xfrm rot="13093155">
            <a:off x="8601066" y="3485388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F32E34D-6E1B-4F31-A67A-47C37E1C9665}"/>
              </a:ext>
            </a:extLst>
          </p:cNvPr>
          <p:cNvSpPr/>
          <p:nvPr/>
        </p:nvSpPr>
        <p:spPr>
          <a:xfrm rot="9473418">
            <a:off x="6781162" y="3109617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A382CEE-FC3B-44EA-8286-C50FB3DBCBA0}"/>
              </a:ext>
            </a:extLst>
          </p:cNvPr>
          <p:cNvCxnSpPr/>
          <p:nvPr/>
        </p:nvCxnSpPr>
        <p:spPr>
          <a:xfrm flipH="1" flipV="1">
            <a:off x="7033960" y="3459707"/>
            <a:ext cx="1055750" cy="118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1B0F4D0B-86AE-4E7D-ACBE-460C82CABECB}"/>
              </a:ext>
            </a:extLst>
          </p:cNvPr>
          <p:cNvSpPr/>
          <p:nvPr/>
        </p:nvSpPr>
        <p:spPr>
          <a:xfrm>
            <a:off x="7798832" y="4405619"/>
            <a:ext cx="484496" cy="593678"/>
          </a:xfrm>
          <a:prstGeom prst="arc">
            <a:avLst>
              <a:gd name="adj1" fmla="val 1462551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725AE6-7DD8-4CBF-8D9E-09286DD5AC5E}"/>
              </a:ext>
            </a:extLst>
          </p:cNvPr>
          <p:cNvCxnSpPr>
            <a:cxnSpLocks/>
          </p:cNvCxnSpPr>
          <p:nvPr/>
        </p:nvCxnSpPr>
        <p:spPr>
          <a:xfrm flipH="1">
            <a:off x="7919113" y="4405619"/>
            <a:ext cx="51289" cy="5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499908" y="3822720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61B1AC-BB99-45A1-94AD-3CB45DC3F476}"/>
              </a:ext>
            </a:extLst>
          </p:cNvPr>
          <p:cNvSpPr txBox="1"/>
          <p:nvPr/>
        </p:nvSpPr>
        <p:spPr>
          <a:xfrm>
            <a:off x="8041080" y="4118104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7FAAE8-0A03-49EF-A3DF-A507C28F8203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7FAAE8-0A03-49EF-A3DF-A507C28F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blipFill>
                <a:blip r:embed="rId4"/>
                <a:stretch>
                  <a:fillRect l="-3365" t="-2222" r="-576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40DE0E-8581-4526-B075-836BBF95643A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40DE0E-8581-4526-B075-836BBF956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blipFill>
                <a:blip r:embed="rId5"/>
                <a:stretch>
                  <a:fillRect l="-3382" t="-2174" r="-579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D60C46-9C4E-4B55-AB5C-35CD18CAEB9C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D60C46-9C4E-4B55-AB5C-35CD18CAE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6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695F0E-54AD-41D4-82D3-E22C1DDD064A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569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695F0E-54AD-41D4-82D3-E22C1DDD0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569066" cy="276999"/>
              </a:xfrm>
              <a:prstGeom prst="rect">
                <a:avLst/>
              </a:prstGeom>
              <a:blipFill>
                <a:blip r:embed="rId7"/>
                <a:stretch>
                  <a:fillRect l="-9574" r="-744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E2ADF7-270E-4563-8F87-084343EB84B1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DE2ADF7-270E-4563-8F87-084343EB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647678" cy="276999"/>
              </a:xfrm>
              <a:prstGeom prst="rect">
                <a:avLst/>
              </a:prstGeom>
              <a:blipFill>
                <a:blip r:embed="rId8"/>
                <a:stretch>
                  <a:fillRect l="-560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B3AA-FD59-456D-AE5E-55AC1BF0D6EA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1235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B3AA-FD59-456D-AE5E-55AC1BF0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1235146" cy="276999"/>
              </a:xfrm>
              <a:prstGeom prst="rect">
                <a:avLst/>
              </a:prstGeom>
              <a:blipFill>
                <a:blip r:embed="rId9"/>
                <a:stretch>
                  <a:fillRect l="-3448" t="-4444" r="-591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A6AE17-F496-4434-9E78-3C6930BACE7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1259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A6AE17-F496-4434-9E78-3C6930BA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1259191" cy="276999"/>
              </a:xfrm>
              <a:prstGeom prst="rect">
                <a:avLst/>
              </a:prstGeom>
              <a:blipFill>
                <a:blip r:embed="rId10"/>
                <a:stretch>
                  <a:fillRect l="-2415" t="-2222" r="-48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F41E1-A7A0-47B9-8CFC-0E1A2B405A82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634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F41E1-A7A0-47B9-8CFC-0E1A2B40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634020" cy="276999"/>
              </a:xfrm>
              <a:prstGeom prst="rect">
                <a:avLst/>
              </a:prstGeom>
              <a:blipFill>
                <a:blip r:embed="rId11"/>
                <a:stretch>
                  <a:fillRect l="-6731" r="-865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326082A-15CF-4971-9D44-4A78E54976EC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4B0923-1943-4B53-9103-CBF58C52788E}"/>
              </a:ext>
            </a:extLst>
          </p:cNvPr>
          <p:cNvSpPr/>
          <p:nvPr/>
        </p:nvSpPr>
        <p:spPr>
          <a:xfrm>
            <a:off x="3681631" y="5126502"/>
            <a:ext cx="2982897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A94F97-4CA3-4B06-B7FE-36CFA820A4BF}"/>
              </a:ext>
            </a:extLst>
          </p:cNvPr>
          <p:cNvSpPr txBox="1"/>
          <p:nvPr/>
        </p:nvSpPr>
        <p:spPr>
          <a:xfrm>
            <a:off x="4270995" y="516386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平行于</a:t>
            </a:r>
            <a:r>
              <a:rPr lang="en-US" altLang="zh-CN" dirty="0"/>
              <a:t>θ</a:t>
            </a:r>
            <a:r>
              <a:rPr lang="zh-CN" altLang="en-US" dirty="0"/>
              <a:t>轴直线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626EA85-A439-4A0C-92AB-221BB4704E66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B5EC33-481F-4EE6-9579-CE5A0600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1" y="1198582"/>
            <a:ext cx="11525250" cy="5248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7685527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11491201" y="5829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491201" y="154711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3303864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433270" y="34290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816147" y="3017366"/>
            <a:ext cx="150714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沿着 </a:t>
            </a:r>
            <a:r>
              <a:rPr lang="en-US" altLang="zh-CN" sz="300" dirty="0"/>
              <a:t>Z </a:t>
            </a:r>
            <a:r>
              <a:rPr lang="zh-CN" altLang="en-US" sz="300" dirty="0"/>
              <a:t>轴运动</a:t>
            </a:r>
          </a:p>
          <a:p>
            <a:r>
              <a:rPr lang="en-US" altLang="zh-CN" sz="300" dirty="0" err="1"/>
              <a:t>z_steps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(0, 2.0, 100)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y2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np.ones_like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</a:t>
            </a:r>
            <a:r>
              <a:rPr lang="en-US" altLang="zh-CN" sz="300" dirty="0" err="1"/>
              <a:t>np.zeros_like</a:t>
            </a:r>
            <a:r>
              <a:rPr lang="en-US" altLang="zh-CN" sz="300" dirty="0"/>
              <a:t>(</a:t>
            </a:r>
            <a:r>
              <a:rPr lang="en-US" altLang="zh-CN" sz="300" dirty="0" err="1"/>
              <a:t>z_steps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</a:t>
            </a:r>
            <a:r>
              <a:rPr lang="en-US" altLang="zh-CN" sz="300" dirty="0" err="1"/>
              <a:t>z_steps</a:t>
            </a:r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(x2,y2,'r-')</a:t>
            </a:r>
          </a:p>
          <a:p>
            <a:r>
              <a:rPr lang="en-US" altLang="zh-CN" sz="300" dirty="0"/>
              <a:t>ax3.plot(x3,y3,z3,'r-')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B229AD-94B7-49CB-9FB6-AF023AF2341B}"/>
              </a:ext>
            </a:extLst>
          </p:cNvPr>
          <p:cNvSpPr/>
          <p:nvPr/>
        </p:nvSpPr>
        <p:spPr>
          <a:xfrm rot="16200000">
            <a:off x="2589502" y="3212596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8FF5D1-2C68-4EEC-A553-DAE93505D690}"/>
              </a:ext>
            </a:extLst>
          </p:cNvPr>
          <p:cNvSpPr/>
          <p:nvPr/>
        </p:nvSpPr>
        <p:spPr>
          <a:xfrm rot="18961423">
            <a:off x="10016483" y="4903890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87C33-FEF9-49D0-A9F4-B75F160B7929}"/>
              </a:ext>
            </a:extLst>
          </p:cNvPr>
          <p:cNvSpPr txBox="1"/>
          <p:nvPr/>
        </p:nvSpPr>
        <p:spPr>
          <a:xfrm>
            <a:off x="3247198" y="2404118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5B086C-94CD-4F12-9F13-E5F2FEFCD113}"/>
              </a:ext>
            </a:extLst>
          </p:cNvPr>
          <p:cNvCxnSpPr>
            <a:cxnSpLocks/>
          </p:cNvCxnSpPr>
          <p:nvPr/>
        </p:nvCxnSpPr>
        <p:spPr>
          <a:xfrm>
            <a:off x="8921810" y="3905428"/>
            <a:ext cx="1666429" cy="5339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F98C636-F6EB-4A63-BBA5-3636FFA290E4}"/>
              </a:ext>
            </a:extLst>
          </p:cNvPr>
          <p:cNvSpPr txBox="1"/>
          <p:nvPr/>
        </p:nvSpPr>
        <p:spPr>
          <a:xfrm>
            <a:off x="8615767" y="3591844"/>
            <a:ext cx="62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r>
              <a:rPr lang="en-US" altLang="zh-CN" sz="1050" b="1" dirty="0"/>
              <a:t>0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E48B22-EED9-4449-9F73-E81EE0C8C76E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E48B22-EED9-4449-9F73-E81EE0C8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blipFill>
                <a:blip r:embed="rId4"/>
                <a:stretch>
                  <a:fillRect l="-3365" t="-2222" r="-576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9340EAE-A95A-4CF6-B32E-FE97C6A8E218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9340EAE-A95A-4CF6-B32E-FE97C6A8E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blipFill>
                <a:blip r:embed="rId5"/>
                <a:stretch>
                  <a:fillRect l="-3382" t="-2174" r="-579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C5B3565-B03C-42C2-996A-8D7B5231DF8B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C5B3565-B03C-42C2-996A-8D7B5231D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6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29FDCE17-1F39-4A24-B88D-32295DD130FA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98D099-D38A-4FF4-A7B5-A6ED8D8F2D4E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4A4FE9-8DB6-4EB9-AA2C-9CD99CA8E1B3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618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4A4FE9-8DB6-4EB9-AA2C-9CD99CA8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618759" cy="276999"/>
              </a:xfrm>
              <a:prstGeom prst="rect">
                <a:avLst/>
              </a:prstGeom>
              <a:blipFill>
                <a:blip r:embed="rId7"/>
                <a:stretch>
                  <a:fillRect l="-8824" r="-784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EAF8D1-3415-456F-A40B-D26259F91B04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602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5EAF8D1-3415-456F-A40B-D26259F91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602794" cy="276999"/>
              </a:xfrm>
              <a:prstGeom prst="rect">
                <a:avLst/>
              </a:prstGeom>
              <a:blipFill>
                <a:blip r:embed="rId8"/>
                <a:stretch>
                  <a:fillRect l="-8081" r="-606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E6AEE7E-BBDE-4BD0-BAF0-C8387343DE82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646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E6AEE7E-BBDE-4BD0-BAF0-C8387343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646844" cy="276999"/>
              </a:xfrm>
              <a:prstGeom prst="rect">
                <a:avLst/>
              </a:prstGeom>
              <a:blipFill>
                <a:blip r:embed="rId9"/>
                <a:stretch>
                  <a:fillRect l="-6542" r="-747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E234C-EB76-4D93-BF48-519F1B74F2A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623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E234C-EB76-4D93-BF48-519F1B74F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623055" cy="276999"/>
              </a:xfrm>
              <a:prstGeom prst="rect">
                <a:avLst/>
              </a:prstGeom>
              <a:blipFill>
                <a:blip r:embed="rId10"/>
                <a:stretch>
                  <a:fillRect l="-6796" r="-29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C91F77-5E5E-4918-ACDC-5137A393F469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602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C91F77-5E5E-4918-ACDC-5137A393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602794" cy="276999"/>
              </a:xfrm>
              <a:prstGeom prst="rect">
                <a:avLst/>
              </a:prstGeom>
              <a:blipFill>
                <a:blip r:embed="rId11"/>
                <a:stretch>
                  <a:fillRect l="-8081" r="-606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6B78ABDD-33E8-45B5-A3E6-DF75871F746D}"/>
              </a:ext>
            </a:extLst>
          </p:cNvPr>
          <p:cNvSpPr/>
          <p:nvPr/>
        </p:nvSpPr>
        <p:spPr>
          <a:xfrm>
            <a:off x="3681631" y="5126502"/>
            <a:ext cx="2982897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B0B6EE-9D22-4F44-8B8B-506B011E3342}"/>
              </a:ext>
            </a:extLst>
          </p:cNvPr>
          <p:cNvSpPr txBox="1"/>
          <p:nvPr/>
        </p:nvSpPr>
        <p:spPr>
          <a:xfrm>
            <a:off x="4270995" y="516386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平行于</a:t>
            </a:r>
            <a:r>
              <a:rPr lang="en-US" altLang="zh-CN" dirty="0"/>
              <a:t>Z</a:t>
            </a:r>
            <a:r>
              <a:rPr lang="zh-CN" altLang="en-US" dirty="0"/>
              <a:t>轴直线</a:t>
            </a:r>
          </a:p>
        </p:txBody>
      </p:sp>
    </p:spTree>
    <p:extLst>
      <p:ext uri="{BB962C8B-B14F-4D97-AF65-F5344CB8AC3E}">
        <p14:creationId xmlns:p14="http://schemas.microsoft.com/office/powerpoint/2010/main" val="427697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7394BB-8238-4DAF-8813-37B30660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258"/>
            <a:ext cx="12192000" cy="5015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B6731E-E251-4DAD-B168-10C918485310}"/>
              </a:ext>
            </a:extLst>
          </p:cNvPr>
          <p:cNvSpPr txBox="1"/>
          <p:nvPr/>
        </p:nvSpPr>
        <p:spPr>
          <a:xfrm>
            <a:off x="10546130" y="547995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75396-6175-46CA-B397-A6352D71AED4}"/>
              </a:ext>
            </a:extLst>
          </p:cNvPr>
          <p:cNvSpPr txBox="1"/>
          <p:nvPr/>
        </p:nvSpPr>
        <p:spPr>
          <a:xfrm>
            <a:off x="7497599" y="1349569"/>
            <a:ext cx="50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D84CB-A2F7-414B-8A60-008FCBA877D1}"/>
              </a:ext>
            </a:extLst>
          </p:cNvPr>
          <p:cNvSpPr txBox="1"/>
          <p:nvPr/>
        </p:nvSpPr>
        <p:spPr>
          <a:xfrm>
            <a:off x="11650059" y="171890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8B0824-61F4-444F-81F2-39D83235D58B}"/>
              </a:ext>
            </a:extLst>
          </p:cNvPr>
          <p:cNvSpPr txBox="1"/>
          <p:nvPr/>
        </p:nvSpPr>
        <p:spPr>
          <a:xfrm>
            <a:off x="2886549" y="13624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17C98-CE00-4F8B-AA16-A49AFC2AE30F}"/>
              </a:ext>
            </a:extLst>
          </p:cNvPr>
          <p:cNvSpPr txBox="1"/>
          <p:nvPr/>
        </p:nvSpPr>
        <p:spPr>
          <a:xfrm>
            <a:off x="5322175" y="38733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917B9E-E995-4D66-B705-A826D0838C7E}"/>
              </a:ext>
            </a:extLst>
          </p:cNvPr>
          <p:cNvSpPr txBox="1"/>
          <p:nvPr/>
        </p:nvSpPr>
        <p:spPr>
          <a:xfrm>
            <a:off x="-1229934" y="3119916"/>
            <a:ext cx="150714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" dirty="0"/>
              <a:t>import </a:t>
            </a:r>
            <a:r>
              <a:rPr lang="en-US" altLang="zh-CN" sz="300" dirty="0" err="1"/>
              <a:t>matplotlib.pyplot</a:t>
            </a:r>
            <a:r>
              <a:rPr lang="en-US" altLang="zh-CN" sz="300" dirty="0"/>
              <a:t> as </a:t>
            </a:r>
            <a:r>
              <a:rPr lang="en-US" altLang="zh-CN" sz="300" dirty="0" err="1"/>
              <a:t>plt</a:t>
            </a:r>
            <a:endParaRPr lang="en-US" altLang="zh-CN" sz="300" dirty="0"/>
          </a:p>
          <a:p>
            <a:r>
              <a:rPr lang="en-US" altLang="zh-CN" sz="300" dirty="0"/>
              <a:t>from matplotlib import cm</a:t>
            </a:r>
          </a:p>
          <a:p>
            <a:r>
              <a:rPr lang="en-US" altLang="zh-CN" sz="300" dirty="0"/>
              <a:t>import </a:t>
            </a:r>
            <a:r>
              <a:rPr lang="en-US" altLang="zh-CN" sz="300" dirty="0" err="1"/>
              <a:t>numpy</a:t>
            </a:r>
            <a:r>
              <a:rPr lang="en-US" altLang="zh-CN" sz="300" dirty="0"/>
              <a:t> as np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绝对坐标系，确定绘图板位置</a:t>
            </a:r>
          </a:p>
          <a:p>
            <a:r>
              <a:rPr lang="en-US" altLang="zh-CN" sz="300" dirty="0"/>
              <a:t>ax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([0.15, 0.10, 0.35, 0.80])</a:t>
            </a:r>
          </a:p>
          <a:p>
            <a:r>
              <a:rPr lang="en-US" altLang="zh-CN" sz="300" dirty="0"/>
              <a:t>ax3 = </a:t>
            </a:r>
            <a:r>
              <a:rPr lang="en-US" altLang="zh-CN" sz="300" dirty="0" err="1"/>
              <a:t>plt.axes</a:t>
            </a:r>
            <a:r>
              <a:rPr lang="en-US" altLang="zh-CN" sz="300" dirty="0"/>
              <a:t>([0.5, -0.05, 0.6, 1.3], projection="3d")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圆柱半径</a:t>
            </a:r>
          </a:p>
          <a:p>
            <a:r>
              <a:rPr lang="en-US" altLang="zh-CN" sz="300" dirty="0"/>
              <a:t>r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圆柱长度</a:t>
            </a:r>
          </a:p>
          <a:p>
            <a:r>
              <a:rPr lang="en-US" altLang="zh-CN" sz="300" dirty="0"/>
              <a:t>length = 5.0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圆柱圆周方向分段</a:t>
            </a:r>
          </a:p>
          <a:p>
            <a:r>
              <a:rPr lang="en-US" altLang="zh-CN" sz="300" dirty="0" err="1"/>
              <a:t>ksi_number</a:t>
            </a:r>
            <a:r>
              <a:rPr lang="en-US" altLang="zh-CN" sz="300" dirty="0"/>
              <a:t> = 500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圆柱轴向分段 注意 </a:t>
            </a:r>
            <a:r>
              <a:rPr lang="en-US" altLang="zh-CN" sz="300" dirty="0"/>
              <a:t>Y </a:t>
            </a:r>
            <a:r>
              <a:rPr lang="zh-CN" altLang="en-US" sz="300" dirty="0"/>
              <a:t>方向是圆柱轴向</a:t>
            </a:r>
          </a:p>
          <a:p>
            <a:r>
              <a:rPr lang="en-US" altLang="zh-CN" sz="300" dirty="0" err="1"/>
              <a:t>z_number</a:t>
            </a:r>
            <a:r>
              <a:rPr lang="en-US" altLang="zh-CN" sz="300" dirty="0"/>
              <a:t> = 500</a:t>
            </a:r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螺线</a:t>
            </a:r>
          </a:p>
          <a:p>
            <a:r>
              <a:rPr lang="en-US" altLang="zh-CN" sz="300" dirty="0" err="1"/>
              <a:t>theta_steps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720)</a:t>
            </a:r>
          </a:p>
          <a:p>
            <a:r>
              <a:rPr lang="en-US" altLang="zh-CN" sz="300" dirty="0"/>
              <a:t>z0 = 1.0</a:t>
            </a:r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二维运动</a:t>
            </a:r>
          </a:p>
          <a:p>
            <a:r>
              <a:rPr lang="en-US" altLang="zh-CN" sz="300" dirty="0"/>
              <a:t>x2 =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y2 = z0 / (2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 * </a:t>
            </a:r>
            <a:r>
              <a:rPr lang="en-US" altLang="zh-CN" sz="300" dirty="0" err="1"/>
              <a:t>theta_steps</a:t>
            </a:r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三维运动</a:t>
            </a:r>
          </a:p>
          <a:p>
            <a:r>
              <a:rPr lang="en-US" altLang="zh-CN" sz="300" dirty="0"/>
              <a:t>x3 = r*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z3 = r*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theta_steps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y3 = y2</a:t>
            </a:r>
          </a:p>
          <a:p>
            <a:endParaRPr lang="en-US" altLang="zh-CN" sz="300" dirty="0"/>
          </a:p>
          <a:p>
            <a:r>
              <a:rPr lang="en-US" altLang="zh-CN" sz="300" dirty="0" err="1"/>
              <a:t>ax.plot</a:t>
            </a:r>
            <a:r>
              <a:rPr lang="en-US" altLang="zh-CN" sz="300" dirty="0"/>
              <a:t>(x2, y2, "r-")</a:t>
            </a:r>
          </a:p>
          <a:p>
            <a:r>
              <a:rPr lang="en-US" altLang="zh-CN" sz="300" dirty="0"/>
              <a:t>ax3.plot(x3[0:90+40], y3[0:90+40], z3[0:90+40], "r-")</a:t>
            </a:r>
          </a:p>
          <a:p>
            <a:r>
              <a:rPr lang="en-US" altLang="zh-CN" sz="300" dirty="0"/>
              <a:t>ax3.plot(x3[90:300], y3[90:300], z3[90:300], "r--")</a:t>
            </a:r>
          </a:p>
          <a:p>
            <a:r>
              <a:rPr lang="en-US" altLang="zh-CN" sz="300" dirty="0"/>
              <a:t>ax3.plot(x3[300:450+40], y3[300:450+40], z3[300:450+40], "r-")</a:t>
            </a:r>
          </a:p>
          <a:p>
            <a:r>
              <a:rPr lang="en-US" altLang="zh-CN" sz="300" dirty="0"/>
              <a:t>ax3.plot(x3[450:660], y3[450:660], z3[450:660], "r--")</a:t>
            </a:r>
          </a:p>
          <a:p>
            <a:r>
              <a:rPr lang="en-US" altLang="zh-CN" sz="300" dirty="0"/>
              <a:t>ax3.plot(x3[660:], y3[660:], z3[660:], "r-")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/>
              <a:t># </a:t>
            </a:r>
            <a:r>
              <a:rPr lang="zh-CN" altLang="en-US" sz="300" dirty="0"/>
              <a:t>二维</a:t>
            </a:r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["bottom"].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["left"].</a:t>
            </a:r>
            <a:r>
              <a:rPr lang="en-US" altLang="zh-CN" sz="300" dirty="0" err="1"/>
              <a:t>set_position</a:t>
            </a:r>
            <a:r>
              <a:rPr lang="en-US" altLang="zh-CN" sz="300" dirty="0"/>
              <a:t>(("data", 0))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["right"].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ax.spines</a:t>
            </a:r>
            <a:r>
              <a:rPr lang="en-US" altLang="zh-CN" sz="300" dirty="0"/>
              <a:t>["top"].</a:t>
            </a:r>
            <a:r>
              <a:rPr lang="en-US" altLang="zh-CN" sz="300" dirty="0" err="1"/>
              <a:t>set_color</a:t>
            </a:r>
            <a:r>
              <a:rPr lang="en-US" altLang="zh-CN" sz="300" dirty="0"/>
              <a:t>("none")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ax.set_xlim</a:t>
            </a:r>
            <a:r>
              <a:rPr lang="en-US" altLang="zh-CN" sz="300" dirty="0"/>
              <a:t>(-2.5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2.5 *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ax.set_ylim</a:t>
            </a:r>
            <a:r>
              <a:rPr lang="en-US" altLang="zh-CN" sz="300" dirty="0"/>
              <a:t>(-4, 4)</a:t>
            </a:r>
          </a:p>
          <a:p>
            <a:endParaRPr lang="en-US" altLang="zh-CN" sz="300" dirty="0"/>
          </a:p>
          <a:p>
            <a:r>
              <a:rPr lang="en-US" altLang="zh-CN" sz="300" dirty="0"/>
              <a:t>if True: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定义三维数据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2 * </a:t>
            </a:r>
            <a:r>
              <a:rPr lang="en-US" altLang="zh-CN" sz="300" dirty="0" err="1"/>
              <a:t>np.pi</a:t>
            </a:r>
            <a:r>
              <a:rPr lang="en-US" altLang="zh-CN" sz="300" dirty="0"/>
              <a:t>, </a:t>
            </a:r>
            <a:r>
              <a:rPr lang="en-US" altLang="zh-CN" sz="300" dirty="0" err="1"/>
              <a:t>ksi_number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圆柱数据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xx = r * </a:t>
            </a:r>
            <a:r>
              <a:rPr lang="en-US" altLang="zh-CN" sz="300" dirty="0" err="1"/>
              <a:t>np.cos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zz</a:t>
            </a:r>
            <a:r>
              <a:rPr lang="en-US" altLang="zh-CN" sz="300" dirty="0"/>
              <a:t> = r * </a:t>
            </a:r>
            <a:r>
              <a:rPr lang="en-US" altLang="zh-CN" sz="300" dirty="0" err="1"/>
              <a:t>np.sin</a:t>
            </a:r>
            <a:r>
              <a:rPr lang="en-US" altLang="zh-CN" sz="300" dirty="0"/>
              <a:t>(</a:t>
            </a:r>
            <a:r>
              <a:rPr lang="en-US" altLang="zh-CN" sz="300" dirty="0" err="1"/>
              <a:t>ksi_steps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yy</a:t>
            </a:r>
            <a:r>
              <a:rPr lang="en-US" altLang="zh-CN" sz="300" dirty="0"/>
              <a:t> = </a:t>
            </a:r>
            <a:r>
              <a:rPr lang="en-US" altLang="zh-CN" sz="300" dirty="0" err="1"/>
              <a:t>np.linspace</a:t>
            </a:r>
            <a:r>
              <a:rPr lang="en-US" altLang="zh-CN" sz="300" dirty="0"/>
              <a:t>(0, length, </a:t>
            </a:r>
            <a:r>
              <a:rPr lang="en-US" altLang="zh-CN" sz="300" dirty="0" err="1"/>
              <a:t>z_number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X, Y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(xx,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r>
              <a:rPr lang="en-US" altLang="zh-CN" sz="300" dirty="0"/>
              <a:t>    Z, _ = </a:t>
            </a:r>
            <a:r>
              <a:rPr lang="en-US" altLang="zh-CN" sz="300" dirty="0" err="1"/>
              <a:t>np.meshgrid</a:t>
            </a:r>
            <a:r>
              <a:rPr lang="en-US" altLang="zh-CN" sz="300" dirty="0"/>
              <a:t>(</a:t>
            </a:r>
            <a:r>
              <a:rPr lang="en-US" altLang="zh-CN" sz="300" dirty="0" err="1"/>
              <a:t>zz</a:t>
            </a:r>
            <a:r>
              <a:rPr lang="en-US" altLang="zh-CN" sz="300" dirty="0"/>
              <a:t>, </a:t>
            </a:r>
            <a:r>
              <a:rPr lang="en-US" altLang="zh-CN" sz="300" dirty="0" err="1"/>
              <a:t>yy</a:t>
            </a:r>
            <a:r>
              <a:rPr lang="en-US" altLang="zh-CN" sz="300" dirty="0"/>
              <a:t>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圆柱作图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ax3.plot_surface(X, Y, Z, color="blue", alpha=0.1)</a:t>
            </a:r>
          </a:p>
          <a:p>
            <a:r>
              <a:rPr lang="en-US" altLang="zh-CN" sz="300" dirty="0"/>
              <a:t>    ax3.plot_wireframe(X, Y, Z, </a:t>
            </a:r>
            <a:r>
              <a:rPr lang="en-US" altLang="zh-CN" sz="300" dirty="0" err="1"/>
              <a:t>rstride</a:t>
            </a:r>
            <a:r>
              <a:rPr lang="en-US" altLang="zh-CN" sz="300" dirty="0"/>
              <a:t>=100, </a:t>
            </a:r>
            <a:r>
              <a:rPr lang="en-US" altLang="zh-CN" sz="300" dirty="0" err="1"/>
              <a:t>cstride</a:t>
            </a:r>
            <a:r>
              <a:rPr lang="en-US" altLang="zh-CN" sz="300" dirty="0"/>
              <a:t>=125, color="grey", alpha=0.1)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扩大图形范围，让圆柱长一点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ax3.plot3D(-2, 0, -2)</a:t>
            </a:r>
          </a:p>
          <a:p>
            <a:r>
              <a:rPr lang="en-US" altLang="zh-CN" sz="300" dirty="0"/>
              <a:t>    ax3.plot3D(2, 0, 2)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# </a:t>
            </a:r>
            <a:r>
              <a:rPr lang="zh-CN" altLang="en-US" sz="300" dirty="0"/>
              <a:t>坐标</a:t>
            </a:r>
          </a:p>
          <a:p>
            <a:r>
              <a:rPr lang="zh-CN" altLang="en-US" sz="300" dirty="0"/>
              <a:t>    </a:t>
            </a:r>
            <a:r>
              <a:rPr lang="en-US" altLang="zh-CN" sz="300" dirty="0"/>
              <a:t>ax3.plot3D([0, 2], [0, 0],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0], [0, 2],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r>
              <a:rPr lang="en-US" altLang="zh-CN" sz="300" dirty="0"/>
              <a:t>    ax3.plot3D([0, 0], [0, 8], [0, 0], color="k", </a:t>
            </a:r>
            <a:r>
              <a:rPr lang="en-US" altLang="zh-CN" sz="300" dirty="0" err="1"/>
              <a:t>lw</a:t>
            </a:r>
            <a:r>
              <a:rPr lang="en-US" altLang="zh-CN" sz="300" dirty="0"/>
              <a:t>=0.8)</a:t>
            </a:r>
          </a:p>
          <a:p>
            <a:endParaRPr lang="en-US" altLang="zh-CN" sz="300" dirty="0"/>
          </a:p>
          <a:p>
            <a:r>
              <a:rPr lang="en-US" altLang="zh-CN" sz="300" dirty="0"/>
              <a:t>    </a:t>
            </a:r>
            <a:r>
              <a:rPr lang="en-US" altLang="zh-CN" sz="300" dirty="0" err="1"/>
              <a:t>plt.axis</a:t>
            </a:r>
            <a:r>
              <a:rPr lang="en-US" altLang="zh-CN" sz="300" dirty="0"/>
              <a:t>("off")</a:t>
            </a:r>
          </a:p>
          <a:p>
            <a:r>
              <a:rPr lang="en-US" altLang="zh-CN" sz="300" dirty="0"/>
              <a:t>    ax3.w_xaxis.set_pane_color((1.0, 1.0, 1.0, 1.0))</a:t>
            </a:r>
          </a:p>
          <a:p>
            <a:endParaRPr lang="en-US" altLang="zh-CN" sz="300" dirty="0"/>
          </a:p>
          <a:p>
            <a:endParaRPr lang="en-US" altLang="zh-CN" sz="300" dirty="0"/>
          </a:p>
          <a:p>
            <a:r>
              <a:rPr lang="en-US" altLang="zh-CN" sz="300" dirty="0" err="1"/>
              <a:t>plt.show</a:t>
            </a:r>
            <a:r>
              <a:rPr lang="en-US" altLang="zh-CN" sz="300" dirty="0"/>
              <a:t>()</a:t>
            </a:r>
            <a:endParaRPr lang="zh-CN" altLang="en-US" sz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/>
              <p:nvPr/>
            </p:nvSpPr>
            <p:spPr>
              <a:xfrm>
                <a:off x="3678650" y="2126954"/>
                <a:ext cx="931794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45E025-17F2-493D-98C8-0C1D26B6E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50" y="2126954"/>
                <a:ext cx="931794" cy="472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右 21">
            <a:extLst>
              <a:ext uri="{FF2B5EF4-FFF2-40B4-BE49-F238E27FC236}">
                <a16:creationId xmlns:a16="http://schemas.microsoft.com/office/drawing/2014/main" id="{68BBA49A-76D5-4438-AE8D-9B80301DF0CA}"/>
              </a:ext>
            </a:extLst>
          </p:cNvPr>
          <p:cNvSpPr/>
          <p:nvPr/>
        </p:nvSpPr>
        <p:spPr>
          <a:xfrm rot="19813971">
            <a:off x="3051760" y="3146755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3CD5966-488E-40C0-8917-7C9167998077}"/>
              </a:ext>
            </a:extLst>
          </p:cNvPr>
          <p:cNvSpPr/>
          <p:nvPr/>
        </p:nvSpPr>
        <p:spPr>
          <a:xfrm rot="15617390">
            <a:off x="8580256" y="4624865"/>
            <a:ext cx="505596" cy="175334"/>
          </a:xfrm>
          <a:prstGeom prst="rightArrow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6DA9C8-2092-4F2E-8FC2-A4C77BBFCCBA}"/>
                  </a:ext>
                </a:extLst>
              </p:cNvPr>
              <p:cNvSpPr txBox="1"/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6DA9C8-2092-4F2E-8FC2-A4C77BBF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8" y="1419945"/>
                <a:ext cx="1264769" cy="276999"/>
              </a:xfrm>
              <a:prstGeom prst="rect">
                <a:avLst/>
              </a:prstGeom>
              <a:blipFill>
                <a:blip r:embed="rId5"/>
                <a:stretch>
                  <a:fillRect l="-3365" t="-2222" r="-576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BD960C-08A3-4197-AA3D-62DE1E3FA5F2}"/>
                  </a:ext>
                </a:extLst>
              </p:cNvPr>
              <p:cNvSpPr txBox="1"/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4BD960C-08A3-4197-AA3D-62DE1E3FA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1732176"/>
                <a:ext cx="1259191" cy="276999"/>
              </a:xfrm>
              <a:prstGeom prst="rect">
                <a:avLst/>
              </a:prstGeom>
              <a:blipFill>
                <a:blip r:embed="rId6"/>
                <a:stretch>
                  <a:fillRect l="-3382" t="-2174" r="-579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687FE5E-3FDD-476F-83F1-9879CA528B8B}"/>
                  </a:ext>
                </a:extLst>
              </p:cNvPr>
              <p:cNvSpPr txBox="1"/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687FE5E-3FDD-476F-83F1-9879CA52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87" y="2063597"/>
                <a:ext cx="647678" cy="276999"/>
              </a:xfrm>
              <a:prstGeom prst="rect">
                <a:avLst/>
              </a:prstGeom>
              <a:blipFill>
                <a:blip r:embed="rId7"/>
                <a:stretch>
                  <a:fillRect l="-7477" r="-654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4676A0A-6C38-446F-85DA-9465A325DCFB}"/>
              </a:ext>
            </a:extLst>
          </p:cNvPr>
          <p:cNvSpPr txBox="1"/>
          <p:nvPr/>
        </p:nvSpPr>
        <p:spPr>
          <a:xfrm>
            <a:off x="5402950" y="10371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变换关系式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0BE990-DAD0-4A9C-A4CF-E87CABBFF18C}"/>
              </a:ext>
            </a:extLst>
          </p:cNvPr>
          <p:cNvSpPr/>
          <p:nvPr/>
        </p:nvSpPr>
        <p:spPr>
          <a:xfrm>
            <a:off x="5402950" y="1037122"/>
            <a:ext cx="1422672" cy="13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96A3184-9C91-473F-9DFF-445BFB6ABC8A}"/>
                  </a:ext>
                </a:extLst>
              </p:cNvPr>
              <p:cNvSpPr txBox="1"/>
              <p:nvPr/>
            </p:nvSpPr>
            <p:spPr>
              <a:xfrm>
                <a:off x="3831031" y="5703266"/>
                <a:ext cx="587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96A3184-9C91-473F-9DFF-445BFB6AB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5703266"/>
                <a:ext cx="587533" cy="276999"/>
              </a:xfrm>
              <a:prstGeom prst="rect">
                <a:avLst/>
              </a:prstGeom>
              <a:blipFill>
                <a:blip r:embed="rId8"/>
                <a:stretch>
                  <a:fillRect l="-8247" r="-618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57AB55A-59BE-4818-B7F9-F80D9E5F5321}"/>
                  </a:ext>
                </a:extLst>
              </p:cNvPr>
              <p:cNvSpPr txBox="1"/>
              <p:nvPr/>
            </p:nvSpPr>
            <p:spPr>
              <a:xfrm>
                <a:off x="3831031" y="6014890"/>
                <a:ext cx="910699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57AB55A-59BE-4818-B7F9-F80D9E5F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1" y="6014890"/>
                <a:ext cx="910699" cy="4725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65FF68A-E814-4C31-BB80-E4D585C9E722}"/>
                  </a:ext>
                </a:extLst>
              </p:cNvPr>
              <p:cNvSpPr txBox="1"/>
              <p:nvPr/>
            </p:nvSpPr>
            <p:spPr>
              <a:xfrm>
                <a:off x="5293849" y="6195165"/>
                <a:ext cx="910699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65FF68A-E814-4C31-BB80-E4D585C9E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6195165"/>
                <a:ext cx="910699" cy="4725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0A15F7F8-100D-4DF6-8FC1-377F1341CA46}"/>
              </a:ext>
            </a:extLst>
          </p:cNvPr>
          <p:cNvSpPr/>
          <p:nvPr/>
        </p:nvSpPr>
        <p:spPr>
          <a:xfrm>
            <a:off x="3681631" y="5126502"/>
            <a:ext cx="2982897" cy="1583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19213C-1FAF-4D3E-B1F1-22BC3AF64939}"/>
              </a:ext>
            </a:extLst>
          </p:cNvPr>
          <p:cNvSpPr txBox="1"/>
          <p:nvPr/>
        </p:nvSpPr>
        <p:spPr>
          <a:xfrm>
            <a:off x="4270995" y="516386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平行于</a:t>
            </a:r>
            <a:r>
              <a:rPr lang="en-US" altLang="zh-CN" dirty="0"/>
              <a:t>Z</a:t>
            </a:r>
            <a:r>
              <a:rPr lang="zh-CN" altLang="en-US" dirty="0"/>
              <a:t>轴直线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1EE65A-0E34-41B7-852A-BCF542FEB140}"/>
                  </a:ext>
                </a:extLst>
              </p:cNvPr>
              <p:cNvSpPr txBox="1"/>
              <p:nvPr/>
            </p:nvSpPr>
            <p:spPr>
              <a:xfrm>
                <a:off x="5293850" y="5551513"/>
                <a:ext cx="1235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11EE65A-0E34-41B7-852A-BCF542FEB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50" y="5551513"/>
                <a:ext cx="1235146" cy="276999"/>
              </a:xfrm>
              <a:prstGeom prst="rect">
                <a:avLst/>
              </a:prstGeom>
              <a:blipFill>
                <a:blip r:embed="rId11"/>
                <a:stretch>
                  <a:fillRect l="-3448" t="-4444" r="-591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BBD7913-3110-4AC7-9600-A83B6E49F2C5}"/>
                  </a:ext>
                </a:extLst>
              </p:cNvPr>
              <p:cNvSpPr txBox="1"/>
              <p:nvPr/>
            </p:nvSpPr>
            <p:spPr>
              <a:xfrm>
                <a:off x="5293849" y="5863744"/>
                <a:ext cx="1259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BBD7913-3110-4AC7-9600-A83B6E49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49" y="5863744"/>
                <a:ext cx="1259191" cy="276999"/>
              </a:xfrm>
              <a:prstGeom prst="rect">
                <a:avLst/>
              </a:prstGeom>
              <a:blipFill>
                <a:blip r:embed="rId12"/>
                <a:stretch>
                  <a:fillRect l="-2415" t="-2222" r="-48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E512DFAE-364A-4056-9B32-E04BFC0684DC}"/>
              </a:ext>
            </a:extLst>
          </p:cNvPr>
          <p:cNvSpPr/>
          <p:nvPr/>
        </p:nvSpPr>
        <p:spPr>
          <a:xfrm rot="5400000">
            <a:off x="1455206" y="1988476"/>
            <a:ext cx="1786766" cy="1054360"/>
          </a:xfrm>
          <a:prstGeom prst="parallelogram">
            <a:avLst>
              <a:gd name="adj" fmla="val 16150"/>
            </a:avLst>
          </a:prstGeom>
          <a:pattFill prst="diagBri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47CFE24-FB04-49F4-943C-67B92BC67EFA}"/>
              </a:ext>
            </a:extLst>
          </p:cNvPr>
          <p:cNvCxnSpPr>
            <a:cxnSpLocks/>
          </p:cNvCxnSpPr>
          <p:nvPr/>
        </p:nvCxnSpPr>
        <p:spPr>
          <a:xfrm flipV="1">
            <a:off x="2327029" y="729211"/>
            <a:ext cx="0" cy="188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81F4D0-7D93-41A7-BBD3-6CB0B9AF2D53}"/>
              </a:ext>
            </a:extLst>
          </p:cNvPr>
          <p:cNvCxnSpPr>
            <a:cxnSpLocks/>
          </p:cNvCxnSpPr>
          <p:nvPr/>
        </p:nvCxnSpPr>
        <p:spPr>
          <a:xfrm flipH="1" flipV="1">
            <a:off x="884339" y="2377367"/>
            <a:ext cx="1442691" cy="2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30BAC28-ABB4-4CBB-A7DC-381944D1282E}"/>
              </a:ext>
            </a:extLst>
          </p:cNvPr>
          <p:cNvSpPr txBox="1"/>
          <p:nvPr/>
        </p:nvSpPr>
        <p:spPr>
          <a:xfrm>
            <a:off x="2397795" y="8525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CC68D0-72AC-4558-93C5-82ADB93A2B71}"/>
              </a:ext>
            </a:extLst>
          </p:cNvPr>
          <p:cNvSpPr txBox="1"/>
          <p:nvPr/>
        </p:nvSpPr>
        <p:spPr>
          <a:xfrm>
            <a:off x="958830" y="21021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9B6C92-F788-40DD-99A6-833C6F053D3B}"/>
              </a:ext>
            </a:extLst>
          </p:cNvPr>
          <p:cNvSpPr txBox="1"/>
          <p:nvPr/>
        </p:nvSpPr>
        <p:spPr>
          <a:xfrm>
            <a:off x="2566070" y="21665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65CE775-9646-46DB-B3D6-8397EAADBB0E}"/>
              </a:ext>
            </a:extLst>
          </p:cNvPr>
          <p:cNvCxnSpPr>
            <a:cxnSpLocks/>
          </p:cNvCxnSpPr>
          <p:nvPr/>
        </p:nvCxnSpPr>
        <p:spPr>
          <a:xfrm flipV="1">
            <a:off x="2327029" y="2377367"/>
            <a:ext cx="295278" cy="2380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245B1F0-165F-4618-A592-9761861FD67E}"/>
              </a:ext>
            </a:extLst>
          </p:cNvPr>
          <p:cNvCxnSpPr/>
          <p:nvPr/>
        </p:nvCxnSpPr>
        <p:spPr>
          <a:xfrm>
            <a:off x="2327029" y="2615450"/>
            <a:ext cx="0" cy="27677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311D584-403A-4656-94C1-3AB51486D4A2}"/>
              </a:ext>
            </a:extLst>
          </p:cNvPr>
          <p:cNvSpPr/>
          <p:nvPr/>
        </p:nvSpPr>
        <p:spPr>
          <a:xfrm>
            <a:off x="2280376" y="5298346"/>
            <a:ext cx="93306" cy="93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798127-505A-43C9-B61C-809360558E2C}"/>
              </a:ext>
            </a:extLst>
          </p:cNvPr>
          <p:cNvSpPr txBox="1"/>
          <p:nvPr/>
        </p:nvSpPr>
        <p:spPr>
          <a:xfrm>
            <a:off x="2373682" y="5298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圆柱轴心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4500B44-81A6-4C0E-9C4A-5C61C2C5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69" y="1237098"/>
            <a:ext cx="3971925" cy="2762250"/>
          </a:xfrm>
          <a:prstGeom prst="rect">
            <a:avLst/>
          </a:prstGeom>
        </p:spPr>
      </p:pic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D34AB9A-BBB9-470B-A168-29DDA3E8D6D8}"/>
              </a:ext>
            </a:extLst>
          </p:cNvPr>
          <p:cNvSpPr/>
          <p:nvPr/>
        </p:nvSpPr>
        <p:spPr>
          <a:xfrm rot="16458310" flipV="1">
            <a:off x="9016254" y="2298804"/>
            <a:ext cx="405122" cy="117066"/>
          </a:xfrm>
          <a:prstGeom prst="parallelogram">
            <a:avLst>
              <a:gd name="adj" fmla="val 10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C83E3B1E-DE8A-4D30-9A20-CA88F499AD62}"/>
              </a:ext>
            </a:extLst>
          </p:cNvPr>
          <p:cNvSpPr/>
          <p:nvPr/>
        </p:nvSpPr>
        <p:spPr>
          <a:xfrm rot="5400000">
            <a:off x="3644634" y="2326224"/>
            <a:ext cx="1786766" cy="1054360"/>
          </a:xfrm>
          <a:prstGeom prst="parallelogram">
            <a:avLst>
              <a:gd name="adj" fmla="val 16150"/>
            </a:avLst>
          </a:prstGeom>
          <a:pattFill prst="diagBri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4A582CD-405C-4C5A-852C-8C718E45C2C5}"/>
              </a:ext>
            </a:extLst>
          </p:cNvPr>
          <p:cNvCxnSpPr>
            <a:cxnSpLocks/>
          </p:cNvCxnSpPr>
          <p:nvPr/>
        </p:nvCxnSpPr>
        <p:spPr>
          <a:xfrm flipV="1">
            <a:off x="4516457" y="1066959"/>
            <a:ext cx="0" cy="1886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3D5FBD-E7D9-4EA3-9411-EB9C4A3FDD54}"/>
              </a:ext>
            </a:extLst>
          </p:cNvPr>
          <p:cNvCxnSpPr>
            <a:cxnSpLocks/>
          </p:cNvCxnSpPr>
          <p:nvPr/>
        </p:nvCxnSpPr>
        <p:spPr>
          <a:xfrm flipH="1" flipV="1">
            <a:off x="3073767" y="2715115"/>
            <a:ext cx="1442691" cy="2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88FCF1C-A28F-435C-BE2E-EE05F83091D4}"/>
              </a:ext>
            </a:extLst>
          </p:cNvPr>
          <p:cNvSpPr txBox="1"/>
          <p:nvPr/>
        </p:nvSpPr>
        <p:spPr>
          <a:xfrm>
            <a:off x="4587223" y="11903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91AC7-5718-4236-9E35-276ED64A62F3}"/>
              </a:ext>
            </a:extLst>
          </p:cNvPr>
          <p:cNvSpPr txBox="1"/>
          <p:nvPr/>
        </p:nvSpPr>
        <p:spPr>
          <a:xfrm>
            <a:off x="3148258" y="243985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55D673E-BABE-4F14-8B2A-1A7289AA8523}"/>
              </a:ext>
            </a:extLst>
          </p:cNvPr>
          <p:cNvSpPr txBox="1"/>
          <p:nvPr/>
        </p:nvSpPr>
        <p:spPr>
          <a:xfrm>
            <a:off x="4755498" y="25043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ABECF4D-5EB6-4DCB-A7C8-3CEF8EADB719}"/>
              </a:ext>
            </a:extLst>
          </p:cNvPr>
          <p:cNvCxnSpPr>
            <a:cxnSpLocks/>
          </p:cNvCxnSpPr>
          <p:nvPr/>
        </p:nvCxnSpPr>
        <p:spPr>
          <a:xfrm flipV="1">
            <a:off x="4516457" y="2715115"/>
            <a:ext cx="295278" cy="2380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383073B-F1D5-4CD2-A8EB-DD1C275017D1}"/>
              </a:ext>
            </a:extLst>
          </p:cNvPr>
          <p:cNvCxnSpPr/>
          <p:nvPr/>
        </p:nvCxnSpPr>
        <p:spPr>
          <a:xfrm>
            <a:off x="4516457" y="2953198"/>
            <a:ext cx="0" cy="27677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8004CA6-9CDE-470D-ACF1-8CC9CAB9358D}"/>
              </a:ext>
            </a:extLst>
          </p:cNvPr>
          <p:cNvSpPr/>
          <p:nvPr/>
        </p:nvSpPr>
        <p:spPr>
          <a:xfrm>
            <a:off x="4469804" y="5636094"/>
            <a:ext cx="93306" cy="93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CF654D-6873-4391-8613-AE8BF8C5737F}"/>
              </a:ext>
            </a:extLst>
          </p:cNvPr>
          <p:cNvSpPr txBox="1"/>
          <p:nvPr/>
        </p:nvSpPr>
        <p:spPr>
          <a:xfrm>
            <a:off x="4563110" y="5636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圆柱轴心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0A5B3D8-ABAC-43DF-80CE-B96093252B5D}"/>
              </a:ext>
            </a:extLst>
          </p:cNvPr>
          <p:cNvCxnSpPr/>
          <p:nvPr/>
        </p:nvCxnSpPr>
        <p:spPr>
          <a:xfrm>
            <a:off x="2875769" y="1792586"/>
            <a:ext cx="1135068" cy="16743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38C1E85-EFF4-43DC-A522-25DA81073453}"/>
              </a:ext>
            </a:extLst>
          </p:cNvPr>
          <p:cNvSpPr txBox="1"/>
          <p:nvPr/>
        </p:nvSpPr>
        <p:spPr>
          <a:xfrm rot="597251">
            <a:off x="3188834" y="14232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rib</a:t>
            </a:r>
            <a:endParaRPr lang="zh-CN" altLang="en-US" b="1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6C5BCC-6D56-4E91-8932-8A9CB7764DAE}"/>
              </a:ext>
            </a:extLst>
          </p:cNvPr>
          <p:cNvCxnSpPr>
            <a:cxnSpLocks/>
          </p:cNvCxnSpPr>
          <p:nvPr/>
        </p:nvCxnSpPr>
        <p:spPr>
          <a:xfrm flipV="1">
            <a:off x="9414315" y="2039045"/>
            <a:ext cx="1775405" cy="16619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F53D85C-712B-4048-954D-7127B821F819}"/>
              </a:ext>
            </a:extLst>
          </p:cNvPr>
          <p:cNvSpPr txBox="1"/>
          <p:nvPr/>
        </p:nvSpPr>
        <p:spPr>
          <a:xfrm rot="2837478">
            <a:off x="10964329" y="18254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✂</a:t>
            </a:r>
          </a:p>
        </p:txBody>
      </p:sp>
    </p:spTree>
    <p:extLst>
      <p:ext uri="{BB962C8B-B14F-4D97-AF65-F5344CB8AC3E}">
        <p14:creationId xmlns:p14="http://schemas.microsoft.com/office/powerpoint/2010/main" val="345899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4500B44-81A6-4C0E-9C4A-5C61C2C5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9" y="1761080"/>
            <a:ext cx="3971925" cy="2762250"/>
          </a:xfrm>
          <a:prstGeom prst="rect">
            <a:avLst/>
          </a:prstGeom>
        </p:spPr>
      </p:pic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D34AB9A-BBB9-470B-A168-29DDA3E8D6D8}"/>
              </a:ext>
            </a:extLst>
          </p:cNvPr>
          <p:cNvSpPr/>
          <p:nvPr/>
        </p:nvSpPr>
        <p:spPr>
          <a:xfrm rot="16458310" flipV="1">
            <a:off x="2122294" y="2822786"/>
            <a:ext cx="405122" cy="117066"/>
          </a:xfrm>
          <a:prstGeom prst="parallelogram">
            <a:avLst>
              <a:gd name="adj" fmla="val 1003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6C5BCC-6D56-4E91-8932-8A9CB7764DAE}"/>
              </a:ext>
            </a:extLst>
          </p:cNvPr>
          <p:cNvCxnSpPr>
            <a:cxnSpLocks/>
          </p:cNvCxnSpPr>
          <p:nvPr/>
        </p:nvCxnSpPr>
        <p:spPr>
          <a:xfrm flipV="1">
            <a:off x="2520355" y="2563027"/>
            <a:ext cx="1775405" cy="16619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F53D85C-712B-4048-954D-7127B821F819}"/>
              </a:ext>
            </a:extLst>
          </p:cNvPr>
          <p:cNvSpPr txBox="1"/>
          <p:nvPr/>
        </p:nvSpPr>
        <p:spPr>
          <a:xfrm rot="2837478">
            <a:off x="4070369" y="234939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5568593" y="1263721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B6211-35D2-4835-BFF5-1DE636375327}"/>
              </a:ext>
            </a:extLst>
          </p:cNvPr>
          <p:cNvSpPr txBox="1"/>
          <p:nvPr/>
        </p:nvSpPr>
        <p:spPr>
          <a:xfrm>
            <a:off x="6091913" y="5095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D642A7-67AB-4D45-B2D1-67542BAB079C}"/>
              </a:ext>
            </a:extLst>
          </p:cNvPr>
          <p:cNvSpPr txBox="1"/>
          <p:nvPr/>
        </p:nvSpPr>
        <p:spPr>
          <a:xfrm>
            <a:off x="7563189" y="50959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3C7CE-8829-4F2E-BF95-380803873534}"/>
              </a:ext>
            </a:extLst>
          </p:cNvPr>
          <p:cNvSpPr txBox="1"/>
          <p:nvPr/>
        </p:nvSpPr>
        <p:spPr>
          <a:xfrm>
            <a:off x="8671389" y="317985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3ACBEE-245F-43D5-99BD-B0879A0C32B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 flipV="1">
            <a:off x="5794186" y="4653115"/>
            <a:ext cx="1233338" cy="4428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B788E72-7F34-4341-9F3B-2DEC87586BFB}"/>
              </a:ext>
            </a:extLst>
          </p:cNvPr>
          <p:cNvSpPr/>
          <p:nvPr/>
        </p:nvSpPr>
        <p:spPr>
          <a:xfrm rot="1261696">
            <a:off x="5723186" y="4649635"/>
            <a:ext cx="104502" cy="104502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F0FD4F-7860-407B-9502-CFCD61F750C4}"/>
              </a:ext>
            </a:extLst>
          </p:cNvPr>
          <p:cNvCxnSpPr>
            <a:stCxn id="2" idx="2"/>
          </p:cNvCxnSpPr>
          <p:nvPr/>
        </p:nvCxnSpPr>
        <p:spPr>
          <a:xfrm flipV="1">
            <a:off x="7027524" y="1263721"/>
            <a:ext cx="1458930" cy="383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8BF4E4-E345-4253-9476-C357731F473B}"/>
              </a:ext>
            </a:extLst>
          </p:cNvPr>
          <p:cNvCxnSpPr>
            <a:stCxn id="2" idx="0"/>
          </p:cNvCxnSpPr>
          <p:nvPr/>
        </p:nvCxnSpPr>
        <p:spPr>
          <a:xfrm flipH="1">
            <a:off x="5568593" y="1263721"/>
            <a:ext cx="1458931" cy="383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5969-CADA-4809-9398-67164777CB3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7027524" y="1263721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57427-F115-474C-BAD8-8DE940E9F47F}"/>
              </a:ext>
            </a:extLst>
          </p:cNvPr>
          <p:cNvSpPr txBox="1"/>
          <p:nvPr/>
        </p:nvSpPr>
        <p:spPr>
          <a:xfrm rot="1260581">
            <a:off x="5863655" y="44898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</p:spTree>
    <p:extLst>
      <p:ext uri="{BB962C8B-B14F-4D97-AF65-F5344CB8AC3E}">
        <p14:creationId xmlns:p14="http://schemas.microsoft.com/office/powerpoint/2010/main" val="17101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2372632" y="1281476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B6211-35D2-4835-BFF5-1DE636375327}"/>
              </a:ext>
            </a:extLst>
          </p:cNvPr>
          <p:cNvSpPr txBox="1"/>
          <p:nvPr/>
        </p:nvSpPr>
        <p:spPr>
          <a:xfrm>
            <a:off x="7876872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D642A7-67AB-4D45-B2D1-67542BAB079C}"/>
              </a:ext>
            </a:extLst>
          </p:cNvPr>
          <p:cNvSpPr txBox="1"/>
          <p:nvPr/>
        </p:nvSpPr>
        <p:spPr>
          <a:xfrm>
            <a:off x="9348148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3C7CE-8829-4F2E-BF95-380803873534}"/>
              </a:ext>
            </a:extLst>
          </p:cNvPr>
          <p:cNvSpPr txBox="1"/>
          <p:nvPr/>
        </p:nvSpPr>
        <p:spPr>
          <a:xfrm>
            <a:off x="5475428" y="319760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43ACBEE-245F-43D5-99BD-B0879A0C32B4}"/>
              </a:ext>
            </a:extLst>
          </p:cNvPr>
          <p:cNvCxnSpPr>
            <a:cxnSpLocks/>
          </p:cNvCxnSpPr>
          <p:nvPr/>
        </p:nvCxnSpPr>
        <p:spPr>
          <a:xfrm flipH="1" flipV="1">
            <a:off x="6179144" y="5483067"/>
            <a:ext cx="1233338" cy="4428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B788E72-7F34-4341-9F3B-2DEC87586BFB}"/>
              </a:ext>
            </a:extLst>
          </p:cNvPr>
          <p:cNvSpPr/>
          <p:nvPr/>
        </p:nvSpPr>
        <p:spPr>
          <a:xfrm rot="1261696">
            <a:off x="6300236" y="5974292"/>
            <a:ext cx="104502" cy="104502"/>
          </a:xfrm>
          <a:prstGeom prst="rect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F0FD4F-7860-407B-9502-CFCD61F750C4}"/>
              </a:ext>
            </a:extLst>
          </p:cNvPr>
          <p:cNvCxnSpPr>
            <a:stCxn id="2" idx="2"/>
          </p:cNvCxnSpPr>
          <p:nvPr/>
        </p:nvCxnSpPr>
        <p:spPr>
          <a:xfrm flipV="1">
            <a:off x="3831563" y="1281476"/>
            <a:ext cx="1458930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8BF4E4-E345-4253-9476-C357731F473B}"/>
              </a:ext>
            </a:extLst>
          </p:cNvPr>
          <p:cNvCxnSpPr>
            <a:stCxn id="2" idx="0"/>
          </p:cNvCxnSpPr>
          <p:nvPr/>
        </p:nvCxnSpPr>
        <p:spPr>
          <a:xfrm flipH="1">
            <a:off x="2372632" y="1281476"/>
            <a:ext cx="1458931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5969-CADA-4809-9398-67164777CB3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3831563" y="1281476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57427-F115-474C-BAD8-8DE940E9F47F}"/>
              </a:ext>
            </a:extLst>
          </p:cNvPr>
          <p:cNvSpPr txBox="1"/>
          <p:nvPr/>
        </p:nvSpPr>
        <p:spPr>
          <a:xfrm rot="3112111">
            <a:off x="3238669" y="3165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2257E86-7FD8-4ACD-A815-B7CEFAAD3B67}"/>
              </a:ext>
            </a:extLst>
          </p:cNvPr>
          <p:cNvSpPr/>
          <p:nvPr/>
        </p:nvSpPr>
        <p:spPr>
          <a:xfrm>
            <a:off x="2255585" y="1298667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C563210-9A16-4AC5-B41F-66DC3D5E096E}"/>
              </a:ext>
            </a:extLst>
          </p:cNvPr>
          <p:cNvSpPr/>
          <p:nvPr/>
        </p:nvSpPr>
        <p:spPr>
          <a:xfrm>
            <a:off x="3713556" y="1304135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1C8F418-3D2F-482C-A232-294AD5CE19B2}"/>
              </a:ext>
            </a:extLst>
          </p:cNvPr>
          <p:cNvCxnSpPr/>
          <p:nvPr/>
        </p:nvCxnSpPr>
        <p:spPr>
          <a:xfrm>
            <a:off x="3573275" y="2852412"/>
            <a:ext cx="516577" cy="6903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86DC0D-C58D-4E9C-8E28-7CA126DA7FAF}"/>
              </a:ext>
            </a:extLst>
          </p:cNvPr>
          <p:cNvSpPr/>
          <p:nvPr/>
        </p:nvSpPr>
        <p:spPr>
          <a:xfrm>
            <a:off x="7358289" y="1298667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687822-F2EC-4A7E-91FF-6943B89B0A58}"/>
              </a:ext>
            </a:extLst>
          </p:cNvPr>
          <p:cNvSpPr txBox="1"/>
          <p:nvPr/>
        </p:nvSpPr>
        <p:spPr>
          <a:xfrm>
            <a:off x="10461085" y="321479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B4FE55-C806-4292-AFB6-9C20FAEF567A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817220" y="1298667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EA1D42-66A2-4524-A587-8BC54F73D05D}"/>
              </a:ext>
            </a:extLst>
          </p:cNvPr>
          <p:cNvSpPr txBox="1"/>
          <p:nvPr/>
        </p:nvSpPr>
        <p:spPr>
          <a:xfrm rot="1508524">
            <a:off x="7622059" y="30296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4D771D8-0533-44E5-91DB-D3DC7DBB7F89}"/>
              </a:ext>
            </a:extLst>
          </p:cNvPr>
          <p:cNvSpPr/>
          <p:nvPr/>
        </p:nvSpPr>
        <p:spPr>
          <a:xfrm>
            <a:off x="6901183" y="1289732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592D6C-B811-431F-B100-631925B03F07}"/>
              </a:ext>
            </a:extLst>
          </p:cNvPr>
          <p:cNvCxnSpPr>
            <a:cxnSpLocks/>
          </p:cNvCxnSpPr>
          <p:nvPr/>
        </p:nvCxnSpPr>
        <p:spPr>
          <a:xfrm>
            <a:off x="7615430" y="2772697"/>
            <a:ext cx="1154588" cy="54694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82AAF3F-2617-449C-9AAD-50E9EC098593}"/>
              </a:ext>
            </a:extLst>
          </p:cNvPr>
          <p:cNvSpPr/>
          <p:nvPr/>
        </p:nvSpPr>
        <p:spPr>
          <a:xfrm>
            <a:off x="8371355" y="1300217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9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275A0D-8D1B-4EC6-9FC4-0F8CD1B322FF}"/>
              </a:ext>
            </a:extLst>
          </p:cNvPr>
          <p:cNvSpPr/>
          <p:nvPr/>
        </p:nvSpPr>
        <p:spPr>
          <a:xfrm>
            <a:off x="2372632" y="1281476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B6211-35D2-4835-BFF5-1DE636375327}"/>
              </a:ext>
            </a:extLst>
          </p:cNvPr>
          <p:cNvSpPr txBox="1"/>
          <p:nvPr/>
        </p:nvSpPr>
        <p:spPr>
          <a:xfrm>
            <a:off x="7876872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D642A7-67AB-4D45-B2D1-67542BAB079C}"/>
              </a:ext>
            </a:extLst>
          </p:cNvPr>
          <p:cNvSpPr txBox="1"/>
          <p:nvPr/>
        </p:nvSpPr>
        <p:spPr>
          <a:xfrm>
            <a:off x="9348148" y="51538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3C7CE-8829-4F2E-BF95-380803873534}"/>
              </a:ext>
            </a:extLst>
          </p:cNvPr>
          <p:cNvSpPr txBox="1"/>
          <p:nvPr/>
        </p:nvSpPr>
        <p:spPr>
          <a:xfrm>
            <a:off x="7093633" y="59884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F0FD4F-7860-407B-9502-CFCD61F750C4}"/>
              </a:ext>
            </a:extLst>
          </p:cNvPr>
          <p:cNvCxnSpPr>
            <a:stCxn id="2" idx="2"/>
          </p:cNvCxnSpPr>
          <p:nvPr/>
        </p:nvCxnSpPr>
        <p:spPr>
          <a:xfrm flipV="1">
            <a:off x="3831563" y="1281476"/>
            <a:ext cx="1458930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8BF4E4-E345-4253-9476-C357731F473B}"/>
              </a:ext>
            </a:extLst>
          </p:cNvPr>
          <p:cNvCxnSpPr>
            <a:stCxn id="2" idx="0"/>
          </p:cNvCxnSpPr>
          <p:nvPr/>
        </p:nvCxnSpPr>
        <p:spPr>
          <a:xfrm flipH="1">
            <a:off x="2372632" y="1281476"/>
            <a:ext cx="1458931" cy="3832261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995969-CADA-4809-9398-67164777CB33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3831563" y="1281476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3257427-F115-474C-BAD8-8DE940E9F47F}"/>
              </a:ext>
            </a:extLst>
          </p:cNvPr>
          <p:cNvSpPr txBox="1"/>
          <p:nvPr/>
        </p:nvSpPr>
        <p:spPr>
          <a:xfrm rot="3112111">
            <a:off x="3238669" y="3165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2257E86-7FD8-4ACD-A815-B7CEFAAD3B67}"/>
              </a:ext>
            </a:extLst>
          </p:cNvPr>
          <p:cNvSpPr/>
          <p:nvPr/>
        </p:nvSpPr>
        <p:spPr>
          <a:xfrm>
            <a:off x="2255585" y="1298667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C563210-9A16-4AC5-B41F-66DC3D5E096E}"/>
              </a:ext>
            </a:extLst>
          </p:cNvPr>
          <p:cNvSpPr/>
          <p:nvPr/>
        </p:nvSpPr>
        <p:spPr>
          <a:xfrm>
            <a:off x="3713556" y="1304135"/>
            <a:ext cx="1804292" cy="3799643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292" h="3799643">
                <a:moveTo>
                  <a:pt x="1574513" y="0"/>
                </a:moveTo>
                <a:cubicBezTo>
                  <a:pt x="1713596" y="318856"/>
                  <a:pt x="1919355" y="582680"/>
                  <a:pt x="1724324" y="1084371"/>
                </a:cubicBezTo>
                <a:cubicBezTo>
                  <a:pt x="1529293" y="1586062"/>
                  <a:pt x="359320" y="2087702"/>
                  <a:pt x="137625" y="2591047"/>
                </a:cubicBezTo>
                <a:cubicBezTo>
                  <a:pt x="-84070" y="3094392"/>
                  <a:pt x="-534" y="3410505"/>
                  <a:pt x="127453" y="37996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1C8F418-3D2F-482C-A232-294AD5CE19B2}"/>
              </a:ext>
            </a:extLst>
          </p:cNvPr>
          <p:cNvCxnSpPr/>
          <p:nvPr/>
        </p:nvCxnSpPr>
        <p:spPr>
          <a:xfrm>
            <a:off x="3573275" y="2852412"/>
            <a:ext cx="516577" cy="6903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86DC0D-C58D-4E9C-8E28-7CA126DA7FAF}"/>
              </a:ext>
            </a:extLst>
          </p:cNvPr>
          <p:cNvSpPr/>
          <p:nvPr/>
        </p:nvSpPr>
        <p:spPr>
          <a:xfrm>
            <a:off x="7358289" y="1298667"/>
            <a:ext cx="2917861" cy="38322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687822-F2EC-4A7E-91FF-6943B89B0A58}"/>
              </a:ext>
            </a:extLst>
          </p:cNvPr>
          <p:cNvSpPr txBox="1"/>
          <p:nvPr/>
        </p:nvSpPr>
        <p:spPr>
          <a:xfrm>
            <a:off x="10461085" y="321479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2πr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B4FE55-C806-4292-AFB6-9C20FAEF567A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>
            <a:off x="8817220" y="1298667"/>
            <a:ext cx="0" cy="383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EA1D42-66A2-4524-A587-8BC54F73D05D}"/>
              </a:ext>
            </a:extLst>
          </p:cNvPr>
          <p:cNvSpPr txBox="1"/>
          <p:nvPr/>
        </p:nvSpPr>
        <p:spPr>
          <a:xfrm rot="1508524">
            <a:off x="7622059" y="30296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最短距离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4D771D8-0533-44E5-91DB-D3DC7DBB7F89}"/>
              </a:ext>
            </a:extLst>
          </p:cNvPr>
          <p:cNvSpPr/>
          <p:nvPr/>
        </p:nvSpPr>
        <p:spPr>
          <a:xfrm>
            <a:off x="6901183" y="1289732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592D6C-B811-431F-B100-631925B03F07}"/>
              </a:ext>
            </a:extLst>
          </p:cNvPr>
          <p:cNvCxnSpPr>
            <a:cxnSpLocks/>
          </p:cNvCxnSpPr>
          <p:nvPr/>
        </p:nvCxnSpPr>
        <p:spPr>
          <a:xfrm>
            <a:off x="7615430" y="2772697"/>
            <a:ext cx="1154588" cy="54694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82AAF3F-2617-449C-9AAD-50E9EC098593}"/>
              </a:ext>
            </a:extLst>
          </p:cNvPr>
          <p:cNvSpPr/>
          <p:nvPr/>
        </p:nvSpPr>
        <p:spPr>
          <a:xfrm>
            <a:off x="8371355" y="1300217"/>
            <a:ext cx="972392" cy="3836697"/>
          </a:xfrm>
          <a:custGeom>
            <a:avLst/>
            <a:gdLst>
              <a:gd name="connsiteX0" fmla="*/ 1596585 w 1764488"/>
              <a:gd name="connsiteY0" fmla="*/ 0 h 3799643"/>
              <a:gd name="connsiteX1" fmla="*/ 1632096 w 1764488"/>
              <a:gd name="connsiteY1" fmla="*/ 1065321 h 3799643"/>
              <a:gd name="connsiteX2" fmla="*/ 140647 w 1764488"/>
              <a:gd name="connsiteY2" fmla="*/ 2565647 h 3799643"/>
              <a:gd name="connsiteX3" fmla="*/ 149525 w 1764488"/>
              <a:gd name="connsiteY3" fmla="*/ 3799643 h 3799643"/>
              <a:gd name="connsiteX0" fmla="*/ 1599291 w 1793102"/>
              <a:gd name="connsiteY0" fmla="*/ 0 h 3799643"/>
              <a:gd name="connsiteX1" fmla="*/ 1672902 w 1793102"/>
              <a:gd name="connsiteY1" fmla="*/ 1046271 h 3799643"/>
              <a:gd name="connsiteX2" fmla="*/ 143353 w 1793102"/>
              <a:gd name="connsiteY2" fmla="*/ 2565647 h 3799643"/>
              <a:gd name="connsiteX3" fmla="*/ 152231 w 1793102"/>
              <a:gd name="connsiteY3" fmla="*/ 3799643 h 3799643"/>
              <a:gd name="connsiteX0" fmla="*/ 1604718 w 1855467"/>
              <a:gd name="connsiteY0" fmla="*/ 0 h 3799643"/>
              <a:gd name="connsiteX1" fmla="*/ 1754529 w 1855467"/>
              <a:gd name="connsiteY1" fmla="*/ 1084371 h 3799643"/>
              <a:gd name="connsiteX2" fmla="*/ 148780 w 1855467"/>
              <a:gd name="connsiteY2" fmla="*/ 2565647 h 3799643"/>
              <a:gd name="connsiteX3" fmla="*/ 157658 w 1855467"/>
              <a:gd name="connsiteY3" fmla="*/ 3799643 h 3799643"/>
              <a:gd name="connsiteX0" fmla="*/ 1581717 w 1829667"/>
              <a:gd name="connsiteY0" fmla="*/ 0 h 3799643"/>
              <a:gd name="connsiteX1" fmla="*/ 1731528 w 1829667"/>
              <a:gd name="connsiteY1" fmla="*/ 1084371 h 3799643"/>
              <a:gd name="connsiteX2" fmla="*/ 163879 w 1829667"/>
              <a:gd name="connsiteY2" fmla="*/ 2616447 h 3799643"/>
              <a:gd name="connsiteX3" fmla="*/ 134657 w 1829667"/>
              <a:gd name="connsiteY3" fmla="*/ 3799643 h 3799643"/>
              <a:gd name="connsiteX0" fmla="*/ 1592926 w 1842275"/>
              <a:gd name="connsiteY0" fmla="*/ 0 h 3799643"/>
              <a:gd name="connsiteX1" fmla="*/ 1742737 w 1842275"/>
              <a:gd name="connsiteY1" fmla="*/ 1084371 h 3799643"/>
              <a:gd name="connsiteX2" fmla="*/ 156038 w 1842275"/>
              <a:gd name="connsiteY2" fmla="*/ 2591047 h 3799643"/>
              <a:gd name="connsiteX3" fmla="*/ 145866 w 1842275"/>
              <a:gd name="connsiteY3" fmla="*/ 3799643 h 3799643"/>
              <a:gd name="connsiteX0" fmla="*/ 1584980 w 1834329"/>
              <a:gd name="connsiteY0" fmla="*/ 0 h 3799643"/>
              <a:gd name="connsiteX1" fmla="*/ 1734791 w 1834329"/>
              <a:gd name="connsiteY1" fmla="*/ 1084371 h 3799643"/>
              <a:gd name="connsiteX2" fmla="*/ 148092 w 1834329"/>
              <a:gd name="connsiteY2" fmla="*/ 2591047 h 3799643"/>
              <a:gd name="connsiteX3" fmla="*/ 137920 w 1834329"/>
              <a:gd name="connsiteY3" fmla="*/ 3799643 h 3799643"/>
              <a:gd name="connsiteX0" fmla="*/ 1574513 w 1823862"/>
              <a:gd name="connsiteY0" fmla="*/ 0 h 3799643"/>
              <a:gd name="connsiteX1" fmla="*/ 1724324 w 1823862"/>
              <a:gd name="connsiteY1" fmla="*/ 1084371 h 3799643"/>
              <a:gd name="connsiteX2" fmla="*/ 137625 w 1823862"/>
              <a:gd name="connsiteY2" fmla="*/ 2591047 h 3799643"/>
              <a:gd name="connsiteX3" fmla="*/ 127453 w 1823862"/>
              <a:gd name="connsiteY3" fmla="*/ 3799643 h 3799643"/>
              <a:gd name="connsiteX0" fmla="*/ 1574513 w 1815468"/>
              <a:gd name="connsiteY0" fmla="*/ 0 h 3799643"/>
              <a:gd name="connsiteX1" fmla="*/ 1724324 w 1815468"/>
              <a:gd name="connsiteY1" fmla="*/ 1084371 h 3799643"/>
              <a:gd name="connsiteX2" fmla="*/ 137625 w 1815468"/>
              <a:gd name="connsiteY2" fmla="*/ 2591047 h 3799643"/>
              <a:gd name="connsiteX3" fmla="*/ 127453 w 1815468"/>
              <a:gd name="connsiteY3" fmla="*/ 3799643 h 3799643"/>
              <a:gd name="connsiteX0" fmla="*/ 1574513 w 1804292"/>
              <a:gd name="connsiteY0" fmla="*/ 0 h 3799643"/>
              <a:gd name="connsiteX1" fmla="*/ 1724324 w 1804292"/>
              <a:gd name="connsiteY1" fmla="*/ 1084371 h 3799643"/>
              <a:gd name="connsiteX2" fmla="*/ 137625 w 1804292"/>
              <a:gd name="connsiteY2" fmla="*/ 2591047 h 3799643"/>
              <a:gd name="connsiteX3" fmla="*/ 127453 w 1804292"/>
              <a:gd name="connsiteY3" fmla="*/ 3799643 h 3799643"/>
              <a:gd name="connsiteX0" fmla="*/ 1472898 w 1702677"/>
              <a:gd name="connsiteY0" fmla="*/ 0 h 3834477"/>
              <a:gd name="connsiteX1" fmla="*/ 1622709 w 1702677"/>
              <a:gd name="connsiteY1" fmla="*/ 1084371 h 3834477"/>
              <a:gd name="connsiteX2" fmla="*/ 36010 w 1702677"/>
              <a:gd name="connsiteY2" fmla="*/ 2591047 h 3834477"/>
              <a:gd name="connsiteX3" fmla="*/ 536695 w 1702677"/>
              <a:gd name="connsiteY3" fmla="*/ 3834477 h 3834477"/>
              <a:gd name="connsiteX0" fmla="*/ 551531 w 1627847"/>
              <a:gd name="connsiteY0" fmla="*/ 0 h 3860603"/>
              <a:gd name="connsiteX1" fmla="*/ 1622709 w 1627847"/>
              <a:gd name="connsiteY1" fmla="*/ 1110497 h 3860603"/>
              <a:gd name="connsiteX2" fmla="*/ 36010 w 1627847"/>
              <a:gd name="connsiteY2" fmla="*/ 2617173 h 3860603"/>
              <a:gd name="connsiteX3" fmla="*/ 536695 w 1627847"/>
              <a:gd name="connsiteY3" fmla="*/ 3860603 h 3860603"/>
              <a:gd name="connsiteX0" fmla="*/ 543368 w 1456401"/>
              <a:gd name="connsiteY0" fmla="*/ 0 h 3860603"/>
              <a:gd name="connsiteX1" fmla="*/ 1450341 w 1456401"/>
              <a:gd name="connsiteY1" fmla="*/ 892783 h 3860603"/>
              <a:gd name="connsiteX2" fmla="*/ 27847 w 1456401"/>
              <a:gd name="connsiteY2" fmla="*/ 2617173 h 3860603"/>
              <a:gd name="connsiteX3" fmla="*/ 528532 w 1456401"/>
              <a:gd name="connsiteY3" fmla="*/ 3860603 h 3860603"/>
              <a:gd name="connsiteX0" fmla="*/ 543368 w 1450460"/>
              <a:gd name="connsiteY0" fmla="*/ 0 h 3860603"/>
              <a:gd name="connsiteX1" fmla="*/ 1450341 w 1450460"/>
              <a:gd name="connsiteY1" fmla="*/ 892783 h 3860603"/>
              <a:gd name="connsiteX2" fmla="*/ 27847 w 1450460"/>
              <a:gd name="connsiteY2" fmla="*/ 2617173 h 3860603"/>
              <a:gd name="connsiteX3" fmla="*/ 528532 w 1450460"/>
              <a:gd name="connsiteY3" fmla="*/ 3860603 h 3860603"/>
              <a:gd name="connsiteX0" fmla="*/ 517235 w 1429689"/>
              <a:gd name="connsiteY0" fmla="*/ 0 h 3860603"/>
              <a:gd name="connsiteX1" fmla="*/ 1424208 w 1429689"/>
              <a:gd name="connsiteY1" fmla="*/ 892783 h 3860603"/>
              <a:gd name="connsiteX2" fmla="*/ 29082 w 1429689"/>
              <a:gd name="connsiteY2" fmla="*/ 2939390 h 3860603"/>
              <a:gd name="connsiteX3" fmla="*/ 502399 w 1429689"/>
              <a:gd name="connsiteY3" fmla="*/ 3860603 h 3860603"/>
              <a:gd name="connsiteX0" fmla="*/ 490423 w 1402876"/>
              <a:gd name="connsiteY0" fmla="*/ 0 h 3860603"/>
              <a:gd name="connsiteX1" fmla="*/ 1397396 w 1402876"/>
              <a:gd name="connsiteY1" fmla="*/ 892783 h 3860603"/>
              <a:gd name="connsiteX2" fmla="*/ 2270 w 1402876"/>
              <a:gd name="connsiteY2" fmla="*/ 2939390 h 3860603"/>
              <a:gd name="connsiteX3" fmla="*/ 475587 w 1402876"/>
              <a:gd name="connsiteY3" fmla="*/ 3860603 h 3860603"/>
              <a:gd name="connsiteX0" fmla="*/ 499495 w 1412137"/>
              <a:gd name="connsiteY0" fmla="*/ 0 h 3860603"/>
              <a:gd name="connsiteX1" fmla="*/ 1406468 w 1412137"/>
              <a:gd name="connsiteY1" fmla="*/ 892783 h 3860603"/>
              <a:gd name="connsiteX2" fmla="*/ 2220 w 1412137"/>
              <a:gd name="connsiteY2" fmla="*/ 2834887 h 3860603"/>
              <a:gd name="connsiteX3" fmla="*/ 484659 w 1412137"/>
              <a:gd name="connsiteY3" fmla="*/ 3860603 h 3860603"/>
              <a:gd name="connsiteX0" fmla="*/ 497277 w 1409920"/>
              <a:gd name="connsiteY0" fmla="*/ 0 h 3860603"/>
              <a:gd name="connsiteX1" fmla="*/ 1404250 w 1409920"/>
              <a:gd name="connsiteY1" fmla="*/ 892783 h 3860603"/>
              <a:gd name="connsiteX2" fmla="*/ 2 w 1409920"/>
              <a:gd name="connsiteY2" fmla="*/ 2834887 h 3860603"/>
              <a:gd name="connsiteX3" fmla="*/ 482441 w 1409920"/>
              <a:gd name="connsiteY3" fmla="*/ 3860603 h 3860603"/>
              <a:gd name="connsiteX0" fmla="*/ 525933 w 1438576"/>
              <a:gd name="connsiteY0" fmla="*/ 0 h 3860603"/>
              <a:gd name="connsiteX1" fmla="*/ 1432906 w 1438576"/>
              <a:gd name="connsiteY1" fmla="*/ 857949 h 3860603"/>
              <a:gd name="connsiteX2" fmla="*/ 28658 w 1438576"/>
              <a:gd name="connsiteY2" fmla="*/ 2834887 h 3860603"/>
              <a:gd name="connsiteX3" fmla="*/ 511097 w 1438576"/>
              <a:gd name="connsiteY3" fmla="*/ 3860603 h 3860603"/>
              <a:gd name="connsiteX0" fmla="*/ 525933 w 1433315"/>
              <a:gd name="connsiteY0" fmla="*/ 0 h 3860603"/>
              <a:gd name="connsiteX1" fmla="*/ 1432906 w 1433315"/>
              <a:gd name="connsiteY1" fmla="*/ 857949 h 3860603"/>
              <a:gd name="connsiteX2" fmla="*/ 28658 w 1433315"/>
              <a:gd name="connsiteY2" fmla="*/ 2834887 h 3860603"/>
              <a:gd name="connsiteX3" fmla="*/ 511097 w 1433315"/>
              <a:gd name="connsiteY3" fmla="*/ 3860603 h 3860603"/>
              <a:gd name="connsiteX0" fmla="*/ 508819 w 1024073"/>
              <a:gd name="connsiteY0" fmla="*/ 0 h 3860603"/>
              <a:gd name="connsiteX1" fmla="*/ 1023527 w 1024073"/>
              <a:gd name="connsiteY1" fmla="*/ 971161 h 3860603"/>
              <a:gd name="connsiteX2" fmla="*/ 11544 w 1024073"/>
              <a:gd name="connsiteY2" fmla="*/ 2834887 h 3860603"/>
              <a:gd name="connsiteX3" fmla="*/ 493983 w 1024073"/>
              <a:gd name="connsiteY3" fmla="*/ 3860603 h 3860603"/>
              <a:gd name="connsiteX0" fmla="*/ 497379 w 1012583"/>
              <a:gd name="connsiteY0" fmla="*/ 0 h 3860603"/>
              <a:gd name="connsiteX1" fmla="*/ 1012087 w 1012583"/>
              <a:gd name="connsiteY1" fmla="*/ 971161 h 3860603"/>
              <a:gd name="connsiteX2" fmla="*/ 104 w 1012583"/>
              <a:gd name="connsiteY2" fmla="*/ 2834887 h 3860603"/>
              <a:gd name="connsiteX3" fmla="*/ 482543 w 1012583"/>
              <a:gd name="connsiteY3" fmla="*/ 3860603 h 3860603"/>
              <a:gd name="connsiteX0" fmla="*/ 479149 w 1003176"/>
              <a:gd name="connsiteY0" fmla="*/ 0 h 3860603"/>
              <a:gd name="connsiteX1" fmla="*/ 993857 w 1003176"/>
              <a:gd name="connsiteY1" fmla="*/ 971161 h 3860603"/>
              <a:gd name="connsiteX2" fmla="*/ 118 w 1003176"/>
              <a:gd name="connsiteY2" fmla="*/ 2808762 h 3860603"/>
              <a:gd name="connsiteX3" fmla="*/ 464313 w 1003176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79140 w 993939"/>
              <a:gd name="connsiteY0" fmla="*/ 0 h 3860603"/>
              <a:gd name="connsiteX1" fmla="*/ 993848 w 993939"/>
              <a:gd name="connsiteY1" fmla="*/ 971161 h 3860603"/>
              <a:gd name="connsiteX2" fmla="*/ 109 w 993939"/>
              <a:gd name="connsiteY2" fmla="*/ 2808762 h 3860603"/>
              <a:gd name="connsiteX3" fmla="*/ 464304 w 993939"/>
              <a:gd name="connsiteY3" fmla="*/ 3860603 h 3860603"/>
              <a:gd name="connsiteX0" fmla="*/ 491398 w 1006197"/>
              <a:gd name="connsiteY0" fmla="*/ 0 h 3836697"/>
              <a:gd name="connsiteX1" fmla="*/ 1006106 w 1006197"/>
              <a:gd name="connsiteY1" fmla="*/ 971161 h 3836697"/>
              <a:gd name="connsiteX2" fmla="*/ 12367 w 1006197"/>
              <a:gd name="connsiteY2" fmla="*/ 2808762 h 3836697"/>
              <a:gd name="connsiteX3" fmla="*/ 470302 w 1006197"/>
              <a:gd name="connsiteY3" fmla="*/ 3836697 h 3836697"/>
              <a:gd name="connsiteX0" fmla="*/ 491398 w 1015425"/>
              <a:gd name="connsiteY0" fmla="*/ 0 h 3836697"/>
              <a:gd name="connsiteX1" fmla="*/ 1006106 w 1015425"/>
              <a:gd name="connsiteY1" fmla="*/ 971161 h 3836697"/>
              <a:gd name="connsiteX2" fmla="*/ 12367 w 1015425"/>
              <a:gd name="connsiteY2" fmla="*/ 2808762 h 3836697"/>
              <a:gd name="connsiteX3" fmla="*/ 470302 w 1015425"/>
              <a:gd name="connsiteY3" fmla="*/ 3836697 h 3836697"/>
              <a:gd name="connsiteX0" fmla="*/ 472617 w 1014492"/>
              <a:gd name="connsiteY0" fmla="*/ 0 h 3836697"/>
              <a:gd name="connsiteX1" fmla="*/ 1006106 w 1014492"/>
              <a:gd name="connsiteY1" fmla="*/ 971161 h 3836697"/>
              <a:gd name="connsiteX2" fmla="*/ 12367 w 1014492"/>
              <a:gd name="connsiteY2" fmla="*/ 2808762 h 3836697"/>
              <a:gd name="connsiteX3" fmla="*/ 470302 w 1014492"/>
              <a:gd name="connsiteY3" fmla="*/ 3836697 h 3836697"/>
              <a:gd name="connsiteX0" fmla="*/ 472617 w 1015824"/>
              <a:gd name="connsiteY0" fmla="*/ 0 h 3836697"/>
              <a:gd name="connsiteX1" fmla="*/ 1006106 w 1015824"/>
              <a:gd name="connsiteY1" fmla="*/ 971161 h 3836697"/>
              <a:gd name="connsiteX2" fmla="*/ 12367 w 1015824"/>
              <a:gd name="connsiteY2" fmla="*/ 2808762 h 3836697"/>
              <a:gd name="connsiteX3" fmla="*/ 470302 w 1015824"/>
              <a:gd name="connsiteY3" fmla="*/ 3836697 h 3836697"/>
              <a:gd name="connsiteX0" fmla="*/ 475397 w 1018604"/>
              <a:gd name="connsiteY0" fmla="*/ 0 h 3836697"/>
              <a:gd name="connsiteX1" fmla="*/ 1008886 w 1018604"/>
              <a:gd name="connsiteY1" fmla="*/ 971161 h 3836697"/>
              <a:gd name="connsiteX2" fmla="*/ 15147 w 1018604"/>
              <a:gd name="connsiteY2" fmla="*/ 2808762 h 3836697"/>
              <a:gd name="connsiteX3" fmla="*/ 473082 w 1018604"/>
              <a:gd name="connsiteY3" fmla="*/ 3836697 h 383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604" h="3836697">
                <a:moveTo>
                  <a:pt x="475397" y="0"/>
                </a:moveTo>
                <a:cubicBezTo>
                  <a:pt x="689605" y="294950"/>
                  <a:pt x="1085594" y="503034"/>
                  <a:pt x="1008886" y="971161"/>
                </a:cubicBezTo>
                <a:cubicBezTo>
                  <a:pt x="932178" y="1439288"/>
                  <a:pt x="104448" y="2331173"/>
                  <a:pt x="15147" y="2808762"/>
                </a:cubicBezTo>
                <a:cubicBezTo>
                  <a:pt x="-74154" y="3286351"/>
                  <a:pt x="251188" y="3453536"/>
                  <a:pt x="473082" y="38366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B10F2-8AAA-4453-8900-7B5E8E7BA84B}"/>
              </a:ext>
            </a:extLst>
          </p:cNvPr>
          <p:cNvSpPr/>
          <p:nvPr/>
        </p:nvSpPr>
        <p:spPr>
          <a:xfrm>
            <a:off x="599398" y="493644"/>
            <a:ext cx="180000" cy="56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7409422-2B35-4EB2-8AE8-1385E4E568B4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89398" y="493644"/>
            <a:ext cx="0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A746C7-3A5A-4725-B8F2-96F1E6E3959A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89398" y="493644"/>
            <a:ext cx="0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AFF10CA-3E42-4DEE-80BC-339FD98E48A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599396" y="493644"/>
            <a:ext cx="90002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71C2C9-3DF4-4940-AB11-6B127730C8D8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89398" y="493644"/>
            <a:ext cx="90000" cy="56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4BF8342-3A2E-4336-80F4-1FF0D2632521}"/>
              </a:ext>
            </a:extLst>
          </p:cNvPr>
          <p:cNvSpPr txBox="1"/>
          <p:nvPr/>
        </p:nvSpPr>
        <p:spPr>
          <a:xfrm>
            <a:off x="236272" y="61805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10mm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88BFC5-9E08-44E3-B6C0-9C7CBD9FAC16}"/>
              </a:ext>
            </a:extLst>
          </p:cNvPr>
          <p:cNvSpPr txBox="1"/>
          <p:nvPr/>
        </p:nvSpPr>
        <p:spPr>
          <a:xfrm>
            <a:off x="778329" y="301929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314mm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9FBABE1-EC39-41E3-9F61-4485D641B50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352802" y="5126429"/>
            <a:ext cx="3950924" cy="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4434B79-D1A3-437D-AA42-95F1C9989171}"/>
              </a:ext>
            </a:extLst>
          </p:cNvPr>
          <p:cNvCxnSpPr/>
          <p:nvPr/>
        </p:nvCxnSpPr>
        <p:spPr>
          <a:xfrm flipV="1">
            <a:off x="7358289" y="493644"/>
            <a:ext cx="0" cy="464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6E1FBEF-F6AC-42B7-9513-95BE781CD33C}"/>
              </a:ext>
            </a:extLst>
          </p:cNvPr>
          <p:cNvSpPr txBox="1"/>
          <p:nvPr/>
        </p:nvSpPr>
        <p:spPr>
          <a:xfrm>
            <a:off x="11186490" y="515388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DFA5E48-5B4A-48E7-8B92-ED3306804105}"/>
              </a:ext>
            </a:extLst>
          </p:cNvPr>
          <p:cNvSpPr txBox="1"/>
          <p:nvPr/>
        </p:nvSpPr>
        <p:spPr>
          <a:xfrm>
            <a:off x="7480663" y="49364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Θ=</a:t>
            </a:r>
            <a:r>
              <a:rPr lang="en-US" altLang="zh-CN" dirty="0" err="1"/>
              <a:t>rθ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3C17DC-0399-48EB-806B-DE52EBB7282C}"/>
              </a:ext>
            </a:extLst>
          </p:cNvPr>
          <p:cNvSpPr txBox="1"/>
          <p:nvPr/>
        </p:nvSpPr>
        <p:spPr>
          <a:xfrm>
            <a:off x="2881521" y="514119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2180B19-2051-4487-88A7-A8ABCCF625F5}"/>
              </a:ext>
            </a:extLst>
          </p:cNvPr>
          <p:cNvSpPr txBox="1"/>
          <p:nvPr/>
        </p:nvSpPr>
        <p:spPr>
          <a:xfrm>
            <a:off x="4352797" y="514119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z0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15BA03B-C86A-4B52-AF8C-85A6BECCDB79}"/>
              </a:ext>
            </a:extLst>
          </p:cNvPr>
          <p:cNvCxnSpPr>
            <a:cxnSpLocks/>
          </p:cNvCxnSpPr>
          <p:nvPr/>
        </p:nvCxnSpPr>
        <p:spPr>
          <a:xfrm>
            <a:off x="2357451" y="5113737"/>
            <a:ext cx="3950924" cy="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585F771-D1F2-4314-873C-0980875ED008}"/>
              </a:ext>
            </a:extLst>
          </p:cNvPr>
          <p:cNvCxnSpPr/>
          <p:nvPr/>
        </p:nvCxnSpPr>
        <p:spPr>
          <a:xfrm flipV="1">
            <a:off x="2371647" y="480952"/>
            <a:ext cx="0" cy="4644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1FB1188-8049-488E-899A-EE743A25D710}"/>
              </a:ext>
            </a:extLst>
          </p:cNvPr>
          <p:cNvSpPr txBox="1"/>
          <p:nvPr/>
        </p:nvSpPr>
        <p:spPr>
          <a:xfrm>
            <a:off x="6191139" y="51411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CB6E11-E5C1-4941-A1B3-DB6AC3499D72}"/>
              </a:ext>
            </a:extLst>
          </p:cNvPr>
          <p:cNvSpPr txBox="1"/>
          <p:nvPr/>
        </p:nvSpPr>
        <p:spPr>
          <a:xfrm>
            <a:off x="2485312" y="4809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Θ=</a:t>
            </a:r>
            <a:r>
              <a:rPr lang="en-US" altLang="zh-CN" dirty="0" err="1"/>
              <a:t>rθ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3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A467B-BC8A-4722-A62D-67911046B6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72681" y="114300"/>
            <a:ext cx="6334125" cy="66294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BA0534C-F403-42BB-95D8-A167940DF4E2}"/>
              </a:ext>
            </a:extLst>
          </p:cNvPr>
          <p:cNvSpPr/>
          <p:nvPr/>
        </p:nvSpPr>
        <p:spPr>
          <a:xfrm>
            <a:off x="682641" y="3902862"/>
            <a:ext cx="1674394" cy="2605514"/>
          </a:xfrm>
          <a:custGeom>
            <a:avLst/>
            <a:gdLst>
              <a:gd name="connsiteX0" fmla="*/ 0 w 1680882"/>
              <a:gd name="connsiteY0" fmla="*/ 0 h 2608729"/>
              <a:gd name="connsiteX1" fmla="*/ 416858 w 1680882"/>
              <a:gd name="connsiteY1" fmla="*/ 1452282 h 2608729"/>
              <a:gd name="connsiteX2" fmla="*/ 1680882 w 1680882"/>
              <a:gd name="connsiteY2" fmla="*/ 2608729 h 2608729"/>
              <a:gd name="connsiteX0" fmla="*/ 0 w 1680882"/>
              <a:gd name="connsiteY0" fmla="*/ 0 h 2608729"/>
              <a:gd name="connsiteX1" fmla="*/ 466747 w 1680882"/>
              <a:gd name="connsiteY1" fmla="*/ 1412477 h 2608729"/>
              <a:gd name="connsiteX2" fmla="*/ 1680882 w 1680882"/>
              <a:gd name="connsiteY2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0882" h="2608729">
                <a:moveTo>
                  <a:pt x="0" y="0"/>
                </a:moveTo>
                <a:cubicBezTo>
                  <a:pt x="68355" y="508747"/>
                  <a:pt x="186600" y="977689"/>
                  <a:pt x="466747" y="1412477"/>
                </a:cubicBezTo>
                <a:cubicBezTo>
                  <a:pt x="746894" y="1847265"/>
                  <a:pt x="1188943" y="2247899"/>
                  <a:pt x="1680882" y="260872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A9780F-08DC-4595-8880-7858084A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114300"/>
            <a:ext cx="6334125" cy="662940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DBBF93A-6F2A-4F39-B600-165F8E7EA0AB}"/>
              </a:ext>
            </a:extLst>
          </p:cNvPr>
          <p:cNvCxnSpPr/>
          <p:nvPr/>
        </p:nvCxnSpPr>
        <p:spPr>
          <a:xfrm>
            <a:off x="675012" y="3902862"/>
            <a:ext cx="1689652" cy="260551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A4566-38DC-470D-9768-E92FB6F6220A}"/>
              </a:ext>
            </a:extLst>
          </p:cNvPr>
          <p:cNvSpPr txBox="1"/>
          <p:nvPr/>
        </p:nvSpPr>
        <p:spPr>
          <a:xfrm>
            <a:off x="765313" y="37181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122B0B-8A2C-469E-A92A-8F7409DC6C0B}"/>
              </a:ext>
            </a:extLst>
          </p:cNvPr>
          <p:cNvSpPr txBox="1"/>
          <p:nvPr/>
        </p:nvSpPr>
        <p:spPr>
          <a:xfrm>
            <a:off x="6933367" y="37181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D8948B-D4F9-4659-9D75-06C0568CDF65}"/>
              </a:ext>
            </a:extLst>
          </p:cNvPr>
          <p:cNvSpPr txBox="1"/>
          <p:nvPr/>
        </p:nvSpPr>
        <p:spPr>
          <a:xfrm>
            <a:off x="2484272" y="6139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5F3A12-3C8C-4082-A32B-BFC948E172E8}"/>
              </a:ext>
            </a:extLst>
          </p:cNvPr>
          <p:cNvSpPr txBox="1"/>
          <p:nvPr/>
        </p:nvSpPr>
        <p:spPr>
          <a:xfrm>
            <a:off x="8657235" y="61390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8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2540</Words>
  <Application>Microsoft Office PowerPoint</Application>
  <PresentationFormat>宽屏</PresentationFormat>
  <Paragraphs>373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39</cp:revision>
  <dcterms:created xsi:type="dcterms:W3CDTF">2020-11-22T07:59:19Z</dcterms:created>
  <dcterms:modified xsi:type="dcterms:W3CDTF">2020-11-25T10:42:32Z</dcterms:modified>
</cp:coreProperties>
</file>