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6F526-03FA-4308-A09C-42E2CD62F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D72D51-D9E2-4C57-90DC-08CED05C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BCA92-5762-4947-AFA6-76B60692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9BA9A-5E03-47FC-AEC0-E9E143D7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F54AB-E76E-49E9-86A3-CD699790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5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37169-1F0E-4E98-A7AA-B4CD4D2F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01B271-36BC-475E-9786-0ED495081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C2414-D2E2-4FB7-98A3-C73409E5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097E1-71EB-4E82-95F0-2DDE9861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64E3B-22C1-445A-83F0-147CF773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9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BA2AEB-CA4B-4F5B-A763-21896FCC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D0477-DBEB-4E6F-8B3E-575FBDD0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C926F-5617-4CDE-86E9-68DF8E02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634FD-4931-4001-9659-02EA1BE4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82F77-A7CF-43EC-A168-7E0871B8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04D93-9B77-4F74-9A85-644DC839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3F116-0EF4-4221-AECE-A15CDE66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2E90A-C7B2-4AA0-A3E9-A634CC03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FB064-ABEA-4DF5-BCDE-DFE90D9B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A90FD-0BC2-4427-AEDB-65188929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AECE2-3438-499E-8F18-9ABE7D48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E399D-EC28-432B-B801-5D68FD7B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16C60-2249-47C8-97FC-1A42B7BE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1D12F-65BB-451D-9137-2567AB28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68B4E-5E9D-4B22-8D09-C695040B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6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54B05-C3F4-4C82-A124-1300BE63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1C387-25AB-4D3A-9F72-49B11ED9A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E0C4D7-7C49-443B-89B6-D85DC0D33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B578A-9BD0-4DCC-9867-C9A78750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49841-A6DF-4446-B4F1-B0653F83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85BD80-3371-4C0E-A66C-531A9E3A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2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0BD5D-D98F-4D9C-AAA9-AEF9A6EF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079F31-FA97-48C0-B6F0-29B9BCD3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CF10E6-10B0-4B17-BBF9-CE789B20F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D5E5D1-F52B-490B-B376-AD50BC484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03F44F-94D6-429E-9E1E-02EEC2FE5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B3025D-BBCC-49FF-BD4D-ECB4C1CC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7C7A78-B3C9-46FF-9CCB-54008140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BFB717-1CCB-40C8-91A3-7DAFAC91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6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F35E-54C9-463C-BE87-38FF9D8D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015D76-F476-4526-BE96-668F4522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0DAAB1-8384-41B1-BCE1-47967B5C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924693-1586-4AA7-B35D-BD01C2DB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9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DD61D9-7124-4812-AE1D-17E964D5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22A577-7770-434D-A189-BF4A6CE8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DB6F38-E119-470E-98DD-51965A26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4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47E63-27E7-425E-BDFE-30CF76E1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33E1F-AD54-485F-AEEF-2DEE3DAFD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E4EF6-1B41-442D-B954-E45228473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6F316-A84A-40A7-AC3F-E5EDB4A8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35A03-3BAC-4799-8C47-EA1499A2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0D34C-FD87-44CA-80D4-58236345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7C1A2-2121-4F43-AA01-74485BC2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3CA6AE-6B22-48FB-8139-0D9CE909C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EE9265-D7B7-45CD-8A93-236922AD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D52AC-64A5-4AE3-A776-5C5188BD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F7487-F1D6-4D29-9303-DD83A231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AF874-6C17-4F1B-A2E5-3A4C3205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8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6D64B6-375D-48A6-9C17-B8E4A4D6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23557-61A3-45CC-A1D9-4CD0B7DF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02397-3D9A-4251-AB6D-AD4B2B0AB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234AC-E76C-4FA7-BAFA-B39D2955196C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1F9E9-C036-4E94-8E27-D41B5C1D8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D2F06-8EDC-4E71-B676-A1848926A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2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63D9D00-C127-4AEC-8C5D-0EC8259F89AC}"/>
              </a:ext>
            </a:extLst>
          </p:cNvPr>
          <p:cNvCxnSpPr/>
          <p:nvPr/>
        </p:nvCxnSpPr>
        <p:spPr>
          <a:xfrm flipV="1">
            <a:off x="3738694" y="612396"/>
            <a:ext cx="0" cy="190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DA00549-C0F8-4696-9485-A3799B84628C}"/>
              </a:ext>
            </a:extLst>
          </p:cNvPr>
          <p:cNvCxnSpPr>
            <a:cxnSpLocks/>
          </p:cNvCxnSpPr>
          <p:nvPr/>
        </p:nvCxnSpPr>
        <p:spPr>
          <a:xfrm flipH="1" flipV="1">
            <a:off x="2960171" y="1568741"/>
            <a:ext cx="778523" cy="94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6C17A4-0BA9-4FD0-814F-E5C9775B6841}"/>
              </a:ext>
            </a:extLst>
          </p:cNvPr>
          <p:cNvCxnSpPr>
            <a:cxnSpLocks/>
          </p:cNvCxnSpPr>
          <p:nvPr/>
        </p:nvCxnSpPr>
        <p:spPr>
          <a:xfrm>
            <a:off x="3738694" y="2516697"/>
            <a:ext cx="197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C2A6C2B-9839-4962-A3AF-0B7737371C96}"/>
              </a:ext>
            </a:extLst>
          </p:cNvPr>
          <p:cNvSpPr txBox="1"/>
          <p:nvPr/>
        </p:nvSpPr>
        <p:spPr>
          <a:xfrm>
            <a:off x="3898085" y="48656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ED1EC3-D404-4A04-B5B6-610E0F45F0AD}"/>
              </a:ext>
            </a:extLst>
          </p:cNvPr>
          <p:cNvSpPr txBox="1"/>
          <p:nvPr/>
        </p:nvSpPr>
        <p:spPr>
          <a:xfrm>
            <a:off x="5030254" y="58762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CFE8A0-0B96-4663-AE2E-632EDC6E11C5}"/>
              </a:ext>
            </a:extLst>
          </p:cNvPr>
          <p:cNvSpPr txBox="1"/>
          <p:nvPr/>
        </p:nvSpPr>
        <p:spPr>
          <a:xfrm>
            <a:off x="3074683" y="398706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FC78226F-586C-45A9-B5B6-388A62CC9648}"/>
              </a:ext>
            </a:extLst>
          </p:cNvPr>
          <p:cNvSpPr/>
          <p:nvPr/>
        </p:nvSpPr>
        <p:spPr>
          <a:xfrm>
            <a:off x="978716" y="2357306"/>
            <a:ext cx="45719" cy="587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EBA79BA-FE7C-4C10-BF5B-03824702E8E5}"/>
              </a:ext>
            </a:extLst>
          </p:cNvPr>
          <p:cNvSpPr/>
          <p:nvPr/>
        </p:nvSpPr>
        <p:spPr>
          <a:xfrm>
            <a:off x="968238" y="1744406"/>
            <a:ext cx="5301842" cy="671372"/>
          </a:xfrm>
          <a:custGeom>
            <a:avLst/>
            <a:gdLst>
              <a:gd name="connsiteX0" fmla="*/ 0 w 5301842"/>
              <a:gd name="connsiteY0" fmla="*/ 520118 h 671372"/>
              <a:gd name="connsiteX1" fmla="*/ 50334 w 5301842"/>
              <a:gd name="connsiteY1" fmla="*/ 494951 h 671372"/>
              <a:gd name="connsiteX2" fmla="*/ 1166070 w 5301842"/>
              <a:gd name="connsiteY2" fmla="*/ 83890 h 671372"/>
              <a:gd name="connsiteX3" fmla="*/ 3783435 w 5301842"/>
              <a:gd name="connsiteY3" fmla="*/ 671120 h 671372"/>
              <a:gd name="connsiteX4" fmla="*/ 5301842 w 5301842"/>
              <a:gd name="connsiteY4" fmla="*/ 0 h 67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1842" h="671372">
                <a:moveTo>
                  <a:pt x="0" y="520118"/>
                </a:moveTo>
                <a:lnTo>
                  <a:pt x="50334" y="494951"/>
                </a:lnTo>
                <a:cubicBezTo>
                  <a:pt x="244679" y="422246"/>
                  <a:pt x="543887" y="54528"/>
                  <a:pt x="1166070" y="83890"/>
                </a:cubicBezTo>
                <a:cubicBezTo>
                  <a:pt x="1788254" y="113251"/>
                  <a:pt x="3094140" y="685102"/>
                  <a:pt x="3783435" y="671120"/>
                </a:cubicBezTo>
                <a:cubicBezTo>
                  <a:pt x="4472730" y="657138"/>
                  <a:pt x="4887286" y="328569"/>
                  <a:pt x="530184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A875EE0-AB7C-4BFB-99BA-0A4FE5948606}"/>
              </a:ext>
            </a:extLst>
          </p:cNvPr>
          <p:cNvSpPr txBox="1"/>
          <p:nvPr/>
        </p:nvSpPr>
        <p:spPr>
          <a:xfrm>
            <a:off x="3911779" y="120745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束流在 </a:t>
            </a:r>
            <a:r>
              <a:rPr lang="en-US" altLang="zh-CN" dirty="0"/>
              <a:t>XY </a:t>
            </a:r>
            <a:r>
              <a:rPr lang="zh-CN" altLang="en-US" dirty="0"/>
              <a:t>平面运行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BD55DCC-2851-4080-AEE7-28C969EAF61E}"/>
              </a:ext>
            </a:extLst>
          </p:cNvPr>
          <p:cNvCxnSpPr>
            <a:cxnSpLocks/>
          </p:cNvCxnSpPr>
          <p:nvPr/>
        </p:nvCxnSpPr>
        <p:spPr>
          <a:xfrm flipV="1">
            <a:off x="3073348" y="4171734"/>
            <a:ext cx="0" cy="16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6622963-A8E4-4C94-A536-1786006BC3CD}"/>
              </a:ext>
            </a:extLst>
          </p:cNvPr>
          <p:cNvCxnSpPr>
            <a:cxnSpLocks/>
          </p:cNvCxnSpPr>
          <p:nvPr/>
        </p:nvCxnSpPr>
        <p:spPr>
          <a:xfrm>
            <a:off x="3073348" y="5834152"/>
            <a:ext cx="2082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空心弧 24">
            <a:extLst>
              <a:ext uri="{FF2B5EF4-FFF2-40B4-BE49-F238E27FC236}">
                <a16:creationId xmlns:a16="http://schemas.microsoft.com/office/drawing/2014/main" id="{9BB0427B-3BC2-4F08-8E52-4362B32B532F}"/>
              </a:ext>
            </a:extLst>
          </p:cNvPr>
          <p:cNvSpPr/>
          <p:nvPr/>
        </p:nvSpPr>
        <p:spPr>
          <a:xfrm rot="21342544">
            <a:off x="866914" y="4240904"/>
            <a:ext cx="2020500" cy="2020500"/>
          </a:xfrm>
          <a:prstGeom prst="blockArc">
            <a:avLst>
              <a:gd name="adj1" fmla="val 13326128"/>
              <a:gd name="adj2" fmla="val 18044312"/>
              <a:gd name="adj3" fmla="val 140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296ED5F7-ED72-4168-A038-6E31C1B050C3}"/>
              </a:ext>
            </a:extLst>
          </p:cNvPr>
          <p:cNvSpPr/>
          <p:nvPr/>
        </p:nvSpPr>
        <p:spPr>
          <a:xfrm rot="11671238">
            <a:off x="3579970" y="3744341"/>
            <a:ext cx="2020500" cy="2020500"/>
          </a:xfrm>
          <a:prstGeom prst="blockArc">
            <a:avLst>
              <a:gd name="adj1" fmla="val 13326128"/>
              <a:gd name="adj2" fmla="val 17243564"/>
              <a:gd name="adj3" fmla="val 135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2BB59F0-5FA7-4469-9EC6-C30A145BE187}"/>
              </a:ext>
            </a:extLst>
          </p:cNvPr>
          <p:cNvCxnSpPr>
            <a:cxnSpLocks/>
            <a:stCxn id="25" idx="0"/>
          </p:cNvCxnSpPr>
          <p:nvPr/>
        </p:nvCxnSpPr>
        <p:spPr>
          <a:xfrm flipH="1">
            <a:off x="642974" y="4718876"/>
            <a:ext cx="548259" cy="7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>
            <a:extLst>
              <a:ext uri="{FF2B5EF4-FFF2-40B4-BE49-F238E27FC236}">
                <a16:creationId xmlns:a16="http://schemas.microsoft.com/office/drawing/2014/main" id="{0D4368BB-4F47-4307-BA4A-479D04C7EB25}"/>
              </a:ext>
            </a:extLst>
          </p:cNvPr>
          <p:cNvSpPr/>
          <p:nvPr/>
        </p:nvSpPr>
        <p:spPr>
          <a:xfrm>
            <a:off x="1035071" y="4368429"/>
            <a:ext cx="1663372" cy="1663372"/>
          </a:xfrm>
          <a:prstGeom prst="arc">
            <a:avLst>
              <a:gd name="adj1" fmla="val 12902426"/>
              <a:gd name="adj2" fmla="val 1787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AB4EA97-03E8-4AE0-83C2-B7258015C2BB}"/>
              </a:ext>
            </a:extLst>
          </p:cNvPr>
          <p:cNvCxnSpPr>
            <a:stCxn id="25" idx="1"/>
            <a:endCxn id="26" idx="1"/>
          </p:cNvCxnSpPr>
          <p:nvPr/>
        </p:nvCxnSpPr>
        <p:spPr>
          <a:xfrm>
            <a:off x="2263855" y="4473792"/>
            <a:ext cx="1864835" cy="102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1E6A22D-FB94-481D-85E7-816293A19111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070532" y="4866314"/>
            <a:ext cx="1236826" cy="61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弧形 36">
            <a:extLst>
              <a:ext uri="{FF2B5EF4-FFF2-40B4-BE49-F238E27FC236}">
                <a16:creationId xmlns:a16="http://schemas.microsoft.com/office/drawing/2014/main" id="{41C98FB4-D6F8-4D09-A08B-E56F4C7D5190}"/>
              </a:ext>
            </a:extLst>
          </p:cNvPr>
          <p:cNvSpPr/>
          <p:nvPr/>
        </p:nvSpPr>
        <p:spPr>
          <a:xfrm rot="8100000">
            <a:off x="3582096" y="3603041"/>
            <a:ext cx="2003661" cy="2003661"/>
          </a:xfrm>
          <a:prstGeom prst="arc">
            <a:avLst>
              <a:gd name="adj1" fmla="val 17146660"/>
              <a:gd name="adj2" fmla="val 20573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D73B405-D72A-4840-A026-3D1B63CEE6C3}"/>
              </a:ext>
            </a:extLst>
          </p:cNvPr>
          <p:cNvSpPr/>
          <p:nvPr/>
        </p:nvSpPr>
        <p:spPr>
          <a:xfrm rot="1679201">
            <a:off x="2878067" y="4872837"/>
            <a:ext cx="754797" cy="27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111342F-CD4F-45F1-A3C2-C4279BE61148}"/>
              </a:ext>
            </a:extLst>
          </p:cNvPr>
          <p:cNvSpPr txBox="1"/>
          <p:nvPr/>
        </p:nvSpPr>
        <p:spPr>
          <a:xfrm>
            <a:off x="1539813" y="386036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C7691F9-3CBD-44DB-8B2F-56A21FF30412}"/>
              </a:ext>
            </a:extLst>
          </p:cNvPr>
          <p:cNvSpPr txBox="1"/>
          <p:nvPr/>
        </p:nvSpPr>
        <p:spPr>
          <a:xfrm>
            <a:off x="4241867" y="475459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C0992E-DB71-440A-A33B-A028CB8BD5C9}"/>
              </a:ext>
            </a:extLst>
          </p:cNvPr>
          <p:cNvSpPr txBox="1"/>
          <p:nvPr/>
        </p:nvSpPr>
        <p:spPr>
          <a:xfrm>
            <a:off x="3141143" y="45269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144D81-DE49-4A42-ACCC-EA25029264BD}"/>
              </a:ext>
            </a:extLst>
          </p:cNvPr>
          <p:cNvSpPr txBox="1"/>
          <p:nvPr/>
        </p:nvSpPr>
        <p:spPr>
          <a:xfrm>
            <a:off x="5688945" y="28187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FCCC9C-A3AB-4227-96F9-19774918E93F}"/>
              </a:ext>
            </a:extLst>
          </p:cNvPr>
          <p:cNvSpPr txBox="1"/>
          <p:nvPr/>
        </p:nvSpPr>
        <p:spPr>
          <a:xfrm>
            <a:off x="2698443" y="14650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46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C5A935-B2D1-41EA-8952-10286B5864C1}"/>
                  </a:ext>
                </a:extLst>
              </p:cNvPr>
              <p:cNvSpPr txBox="1"/>
              <p:nvPr/>
            </p:nvSpPr>
            <p:spPr>
              <a:xfrm>
                <a:off x="1128396" y="416513"/>
                <a:ext cx="1940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位置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C5A935-B2D1-41EA-8952-10286B586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396" y="416513"/>
                <a:ext cx="1940723" cy="369332"/>
              </a:xfrm>
              <a:prstGeom prst="rect">
                <a:avLst/>
              </a:prstGeom>
              <a:blipFill>
                <a:blip r:embed="rId2"/>
                <a:stretch>
                  <a:fillRect l="-5031" t="-8197" b="-3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8FEAC2-907A-4698-B928-8B4949FABC96}"/>
                  </a:ext>
                </a:extLst>
              </p:cNvPr>
              <p:cNvSpPr txBox="1"/>
              <p:nvPr/>
            </p:nvSpPr>
            <p:spPr>
              <a:xfrm>
                <a:off x="1128395" y="1088814"/>
                <a:ext cx="25932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速度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b="0" dirty="0"/>
                  <a:t> 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8FEAC2-907A-4698-B928-8B4949FAB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395" y="1088814"/>
                <a:ext cx="2593210" cy="369332"/>
              </a:xfrm>
              <a:prstGeom prst="rect">
                <a:avLst/>
              </a:prstGeom>
              <a:blipFill>
                <a:blip r:embed="rId3"/>
                <a:stretch>
                  <a:fillRect l="-5647" t="-25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410B795-E5D6-474F-95C7-65400C6A9835}"/>
                  </a:ext>
                </a:extLst>
              </p:cNvPr>
              <p:cNvSpPr txBox="1"/>
              <p:nvPr/>
            </p:nvSpPr>
            <p:spPr>
              <a:xfrm>
                <a:off x="1128395" y="1761115"/>
                <a:ext cx="36739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加速度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CN" sz="2400" b="0" dirty="0"/>
                  <a:t> 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410B795-E5D6-474F-95C7-65400C6A9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395" y="1761115"/>
                <a:ext cx="3673954" cy="369332"/>
              </a:xfrm>
              <a:prstGeom prst="rect">
                <a:avLst/>
              </a:prstGeom>
              <a:blipFill>
                <a:blip r:embed="rId4"/>
                <a:stretch>
                  <a:fillRect l="-3980" t="-10000" b="-3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4A28F77-9FF3-4451-A34B-91B6A3BE6914}"/>
                  </a:ext>
                </a:extLst>
              </p:cNvPr>
              <p:cNvSpPr txBox="1"/>
              <p:nvPr/>
            </p:nvSpPr>
            <p:spPr>
              <a:xfrm>
                <a:off x="1128395" y="2433416"/>
                <a:ext cx="2870594" cy="632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同时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4A28F77-9FF3-4451-A34B-91B6A3BE6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395" y="2433416"/>
                <a:ext cx="2870594" cy="632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空心弧 24">
            <a:extLst>
              <a:ext uri="{FF2B5EF4-FFF2-40B4-BE49-F238E27FC236}">
                <a16:creationId xmlns:a16="http://schemas.microsoft.com/office/drawing/2014/main" id="{9BB0427B-3BC2-4F08-8E52-4362B32B532F}"/>
              </a:ext>
            </a:extLst>
          </p:cNvPr>
          <p:cNvSpPr/>
          <p:nvPr/>
        </p:nvSpPr>
        <p:spPr>
          <a:xfrm rot="21342544">
            <a:off x="2573794" y="2499189"/>
            <a:ext cx="2020500" cy="2020500"/>
          </a:xfrm>
          <a:prstGeom prst="blockArc">
            <a:avLst>
              <a:gd name="adj1" fmla="val 13326128"/>
              <a:gd name="adj2" fmla="val 18044312"/>
              <a:gd name="adj3" fmla="val 140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296ED5F7-ED72-4168-A038-6E31C1B050C3}"/>
              </a:ext>
            </a:extLst>
          </p:cNvPr>
          <p:cNvSpPr/>
          <p:nvPr/>
        </p:nvSpPr>
        <p:spPr>
          <a:xfrm rot="11671238">
            <a:off x="5286850" y="2002626"/>
            <a:ext cx="2020500" cy="2020500"/>
          </a:xfrm>
          <a:prstGeom prst="blockArc">
            <a:avLst>
              <a:gd name="adj1" fmla="val 13326128"/>
              <a:gd name="adj2" fmla="val 17243564"/>
              <a:gd name="adj3" fmla="val 135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2BB59F0-5FA7-4469-9EC6-C30A145BE187}"/>
              </a:ext>
            </a:extLst>
          </p:cNvPr>
          <p:cNvCxnSpPr>
            <a:cxnSpLocks/>
            <a:stCxn id="25" idx="0"/>
          </p:cNvCxnSpPr>
          <p:nvPr/>
        </p:nvCxnSpPr>
        <p:spPr>
          <a:xfrm flipH="1">
            <a:off x="2349854" y="2977161"/>
            <a:ext cx="548259" cy="7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>
            <a:extLst>
              <a:ext uri="{FF2B5EF4-FFF2-40B4-BE49-F238E27FC236}">
                <a16:creationId xmlns:a16="http://schemas.microsoft.com/office/drawing/2014/main" id="{0D4368BB-4F47-4307-BA4A-479D04C7EB25}"/>
              </a:ext>
            </a:extLst>
          </p:cNvPr>
          <p:cNvSpPr/>
          <p:nvPr/>
        </p:nvSpPr>
        <p:spPr>
          <a:xfrm>
            <a:off x="2741951" y="2626714"/>
            <a:ext cx="1663372" cy="1663372"/>
          </a:xfrm>
          <a:prstGeom prst="arc">
            <a:avLst>
              <a:gd name="adj1" fmla="val 12902426"/>
              <a:gd name="adj2" fmla="val 1787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AB4EA97-03E8-4AE0-83C2-B7258015C2BB}"/>
              </a:ext>
            </a:extLst>
          </p:cNvPr>
          <p:cNvCxnSpPr>
            <a:stCxn id="25" idx="1"/>
            <a:endCxn id="26" idx="1"/>
          </p:cNvCxnSpPr>
          <p:nvPr/>
        </p:nvCxnSpPr>
        <p:spPr>
          <a:xfrm>
            <a:off x="3970735" y="2732077"/>
            <a:ext cx="1864835" cy="102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弧形 36">
            <a:extLst>
              <a:ext uri="{FF2B5EF4-FFF2-40B4-BE49-F238E27FC236}">
                <a16:creationId xmlns:a16="http://schemas.microsoft.com/office/drawing/2014/main" id="{41C98FB4-D6F8-4D09-A08B-E56F4C7D5190}"/>
              </a:ext>
            </a:extLst>
          </p:cNvPr>
          <p:cNvSpPr/>
          <p:nvPr/>
        </p:nvSpPr>
        <p:spPr>
          <a:xfrm rot="8100000">
            <a:off x="5288976" y="1861326"/>
            <a:ext cx="2003661" cy="2003661"/>
          </a:xfrm>
          <a:prstGeom prst="arc">
            <a:avLst>
              <a:gd name="adj1" fmla="val 17146660"/>
              <a:gd name="adj2" fmla="val 20573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D73B405-D72A-4840-A026-3D1B63CEE6C3}"/>
              </a:ext>
            </a:extLst>
          </p:cNvPr>
          <p:cNvSpPr/>
          <p:nvPr/>
        </p:nvSpPr>
        <p:spPr>
          <a:xfrm rot="1679201">
            <a:off x="4584947" y="3131122"/>
            <a:ext cx="754797" cy="27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111342F-CD4F-45F1-A3C2-C4279BE61148}"/>
              </a:ext>
            </a:extLst>
          </p:cNvPr>
          <p:cNvSpPr txBox="1"/>
          <p:nvPr/>
        </p:nvSpPr>
        <p:spPr>
          <a:xfrm>
            <a:off x="3187164" y="287369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C0992E-DB71-440A-A33B-A028CB8BD5C9}"/>
              </a:ext>
            </a:extLst>
          </p:cNvPr>
          <p:cNvSpPr txBox="1"/>
          <p:nvPr/>
        </p:nvSpPr>
        <p:spPr>
          <a:xfrm>
            <a:off x="4848023" y="278521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QS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74CB843-4F1A-43BB-AF8F-13C28234D73A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584044" y="1722913"/>
            <a:ext cx="896361" cy="17865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A663E9C-C613-4FD1-BD02-321FD7D42BE9}"/>
              </a:ext>
            </a:extLst>
          </p:cNvPr>
          <p:cNvCxnSpPr>
            <a:cxnSpLocks/>
          </p:cNvCxnSpPr>
          <p:nvPr/>
        </p:nvCxnSpPr>
        <p:spPr>
          <a:xfrm flipH="1" flipV="1">
            <a:off x="1938948" y="2514608"/>
            <a:ext cx="1652542" cy="9948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77E7F4-05C6-4311-8E31-3E5CD8FFB4F5}"/>
              </a:ext>
            </a:extLst>
          </p:cNvPr>
          <p:cNvCxnSpPr/>
          <p:nvPr/>
        </p:nvCxnSpPr>
        <p:spPr>
          <a:xfrm flipH="1">
            <a:off x="5172891" y="3012876"/>
            <a:ext cx="1117915" cy="17681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A7BB8B2-BFBE-4BCB-84C1-2836A1C75508}"/>
              </a:ext>
            </a:extLst>
          </p:cNvPr>
          <p:cNvCxnSpPr>
            <a:cxnSpLocks/>
          </p:cNvCxnSpPr>
          <p:nvPr/>
        </p:nvCxnSpPr>
        <p:spPr>
          <a:xfrm>
            <a:off x="6298901" y="3007689"/>
            <a:ext cx="1615661" cy="10587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9A3861-DB40-4442-B04F-C1DE28868A98}"/>
              </a:ext>
            </a:extLst>
          </p:cNvPr>
          <p:cNvCxnSpPr>
            <a:cxnSpLocks/>
            <a:stCxn id="39" idx="1"/>
          </p:cNvCxnSpPr>
          <p:nvPr/>
        </p:nvCxnSpPr>
        <p:spPr>
          <a:xfrm>
            <a:off x="4629081" y="3089675"/>
            <a:ext cx="883201" cy="4893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8CEC05A-0461-4C40-A962-5EF5945F4C1A}"/>
              </a:ext>
            </a:extLst>
          </p:cNvPr>
          <p:cNvCxnSpPr>
            <a:stCxn id="39" idx="1"/>
          </p:cNvCxnSpPr>
          <p:nvPr/>
        </p:nvCxnSpPr>
        <p:spPr>
          <a:xfrm flipV="1">
            <a:off x="4629081" y="2277794"/>
            <a:ext cx="342439" cy="8118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EE13C60-8EC0-4B76-A264-187BCB9BC6E0}"/>
              </a:ext>
            </a:extLst>
          </p:cNvPr>
          <p:cNvSpPr txBox="1"/>
          <p:nvPr/>
        </p:nvSpPr>
        <p:spPr>
          <a:xfrm>
            <a:off x="4480405" y="1538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F242D4-D168-45C4-AFD8-FD49BBDF973E}"/>
              </a:ext>
            </a:extLst>
          </p:cNvPr>
          <p:cNvSpPr txBox="1"/>
          <p:nvPr/>
        </p:nvSpPr>
        <p:spPr>
          <a:xfrm>
            <a:off x="1566946" y="24420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B760644-7B61-4DA7-BEB6-0A822EE4015A}"/>
              </a:ext>
            </a:extLst>
          </p:cNvPr>
          <p:cNvSpPr txBox="1"/>
          <p:nvPr/>
        </p:nvSpPr>
        <p:spPr>
          <a:xfrm>
            <a:off x="4972451" y="48637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4054E6B-303C-48DA-B1F3-27D197D8CBDF}"/>
              </a:ext>
            </a:extLst>
          </p:cNvPr>
          <p:cNvSpPr txBox="1"/>
          <p:nvPr/>
        </p:nvSpPr>
        <p:spPr>
          <a:xfrm>
            <a:off x="8004536" y="40560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E84DC2A-46BD-4CE1-81A8-07FDB6A97204}"/>
              </a:ext>
            </a:extLst>
          </p:cNvPr>
          <p:cNvSpPr txBox="1"/>
          <p:nvPr/>
        </p:nvSpPr>
        <p:spPr>
          <a:xfrm>
            <a:off x="5453568" y="32876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Z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6ADA552-9A84-44C4-9438-6CAF3F9A82AE}"/>
              </a:ext>
            </a:extLst>
          </p:cNvPr>
          <p:cNvSpPr txBox="1"/>
          <p:nvPr/>
        </p:nvSpPr>
        <p:spPr>
          <a:xfrm>
            <a:off x="4934648" y="21181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C283BCA-01EB-4595-A0C8-75F61462A85C}"/>
              </a:ext>
            </a:extLst>
          </p:cNvPr>
          <p:cNvSpPr txBox="1"/>
          <p:nvPr/>
        </p:nvSpPr>
        <p:spPr>
          <a:xfrm>
            <a:off x="6679938" y="40924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F388833-5EE1-4AE2-8D75-80D415C510CE}"/>
              </a:ext>
            </a:extLst>
          </p:cNvPr>
          <p:cNvCxnSpPr>
            <a:cxnSpLocks/>
          </p:cNvCxnSpPr>
          <p:nvPr/>
        </p:nvCxnSpPr>
        <p:spPr>
          <a:xfrm flipV="1">
            <a:off x="4777332" y="2430019"/>
            <a:ext cx="0" cy="16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4533D2B-2517-4C52-9547-3C9499A856D8}"/>
              </a:ext>
            </a:extLst>
          </p:cNvPr>
          <p:cNvCxnSpPr>
            <a:cxnSpLocks/>
          </p:cNvCxnSpPr>
          <p:nvPr/>
        </p:nvCxnSpPr>
        <p:spPr>
          <a:xfrm>
            <a:off x="4777332" y="4092437"/>
            <a:ext cx="2082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EA030E7-A445-4D94-BABF-A6C6D7D5DD37}"/>
              </a:ext>
            </a:extLst>
          </p:cNvPr>
          <p:cNvCxnSpPr>
            <a:cxnSpLocks/>
          </p:cNvCxnSpPr>
          <p:nvPr/>
        </p:nvCxnSpPr>
        <p:spPr>
          <a:xfrm flipV="1">
            <a:off x="6774516" y="3124599"/>
            <a:ext cx="1236826" cy="61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B125579-47ED-43FB-93BC-FBFBC41B8BD0}"/>
              </a:ext>
            </a:extLst>
          </p:cNvPr>
          <p:cNvSpPr txBox="1"/>
          <p:nvPr/>
        </p:nvSpPr>
        <p:spPr>
          <a:xfrm>
            <a:off x="6080493" y="328761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8D76D4E-5D57-42B9-A3E0-40AD14A71A18}"/>
              </a:ext>
            </a:extLst>
          </p:cNvPr>
          <p:cNvSpPr txBox="1"/>
          <p:nvPr/>
        </p:nvSpPr>
        <p:spPr>
          <a:xfrm>
            <a:off x="4845127" y="278521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QS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8C4A107-376F-4B22-9FF4-CDFD527E76EC}"/>
              </a:ext>
            </a:extLst>
          </p:cNvPr>
          <p:cNvSpPr txBox="1"/>
          <p:nvPr/>
        </p:nvSpPr>
        <p:spPr>
          <a:xfrm>
            <a:off x="4439306" y="227576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70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897A9FAD-BA30-4E94-8BE5-54079737BBCA}"/>
              </a:ext>
            </a:extLst>
          </p:cNvPr>
          <p:cNvSpPr txBox="1"/>
          <p:nvPr/>
        </p:nvSpPr>
        <p:spPr>
          <a:xfrm>
            <a:off x="5273534" y="30911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74B238-69CF-4754-BFC8-229A4DAE053B}"/>
              </a:ext>
            </a:extLst>
          </p:cNvPr>
          <p:cNvSpPr txBox="1"/>
          <p:nvPr/>
        </p:nvSpPr>
        <p:spPr>
          <a:xfrm>
            <a:off x="3317963" y="12019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4605AFA-7D2B-49BF-B698-299C6ECE8707}"/>
              </a:ext>
            </a:extLst>
          </p:cNvPr>
          <p:cNvCxnSpPr>
            <a:cxnSpLocks/>
          </p:cNvCxnSpPr>
          <p:nvPr/>
        </p:nvCxnSpPr>
        <p:spPr>
          <a:xfrm flipV="1">
            <a:off x="3316628" y="1386589"/>
            <a:ext cx="0" cy="16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F4BC95F-5BBB-4923-80FB-AD2BC80A3A1F}"/>
              </a:ext>
            </a:extLst>
          </p:cNvPr>
          <p:cNvCxnSpPr>
            <a:cxnSpLocks/>
          </p:cNvCxnSpPr>
          <p:nvPr/>
        </p:nvCxnSpPr>
        <p:spPr>
          <a:xfrm>
            <a:off x="3316628" y="3049007"/>
            <a:ext cx="2082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CF65652-8104-46BC-A5CD-9D7EF7DDF73E}"/>
              </a:ext>
            </a:extLst>
          </p:cNvPr>
          <p:cNvCxnSpPr>
            <a:cxnSpLocks/>
          </p:cNvCxnSpPr>
          <p:nvPr/>
        </p:nvCxnSpPr>
        <p:spPr>
          <a:xfrm flipH="1">
            <a:off x="886254" y="1933731"/>
            <a:ext cx="548259" cy="7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弧形 31">
            <a:extLst>
              <a:ext uri="{FF2B5EF4-FFF2-40B4-BE49-F238E27FC236}">
                <a16:creationId xmlns:a16="http://schemas.microsoft.com/office/drawing/2014/main" id="{877080AF-1799-4883-8EBC-C0B223EFE647}"/>
              </a:ext>
            </a:extLst>
          </p:cNvPr>
          <p:cNvSpPr/>
          <p:nvPr/>
        </p:nvSpPr>
        <p:spPr>
          <a:xfrm>
            <a:off x="1278351" y="1583284"/>
            <a:ext cx="1663372" cy="1663372"/>
          </a:xfrm>
          <a:prstGeom prst="arc">
            <a:avLst>
              <a:gd name="adj1" fmla="val 12902426"/>
              <a:gd name="adj2" fmla="val 1787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497F3AB-8ADB-448D-B297-2C6AFF37CE1C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500441" y="1680609"/>
            <a:ext cx="1871529" cy="102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F765216-1290-4C59-83A5-251E3F84FB09}"/>
              </a:ext>
            </a:extLst>
          </p:cNvPr>
          <p:cNvCxnSpPr>
            <a:cxnSpLocks/>
          </p:cNvCxnSpPr>
          <p:nvPr/>
        </p:nvCxnSpPr>
        <p:spPr>
          <a:xfrm flipV="1">
            <a:off x="5313812" y="2081169"/>
            <a:ext cx="1236826" cy="61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弧形 38">
            <a:extLst>
              <a:ext uri="{FF2B5EF4-FFF2-40B4-BE49-F238E27FC236}">
                <a16:creationId xmlns:a16="http://schemas.microsoft.com/office/drawing/2014/main" id="{CFF3985A-D2D5-4C1A-916E-9E7C21BE4BE2}"/>
              </a:ext>
            </a:extLst>
          </p:cNvPr>
          <p:cNvSpPr/>
          <p:nvPr/>
        </p:nvSpPr>
        <p:spPr>
          <a:xfrm rot="8100000">
            <a:off x="3825376" y="817896"/>
            <a:ext cx="2003661" cy="2003661"/>
          </a:xfrm>
          <a:prstGeom prst="arc">
            <a:avLst>
              <a:gd name="adj1" fmla="val 17146660"/>
              <a:gd name="adj2" fmla="val 20573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8155B77-B1A3-4CB2-B12F-E0075B81A4F1}"/>
              </a:ext>
            </a:extLst>
          </p:cNvPr>
          <p:cNvSpPr/>
          <p:nvPr/>
        </p:nvSpPr>
        <p:spPr>
          <a:xfrm>
            <a:off x="3718198" y="2322726"/>
            <a:ext cx="67112" cy="671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1358E8C-2894-4499-956E-BEA12D6EC5EA}"/>
              </a:ext>
            </a:extLst>
          </p:cNvPr>
          <p:cNvCxnSpPr>
            <a:cxnSpLocks/>
          </p:cNvCxnSpPr>
          <p:nvPr/>
        </p:nvCxnSpPr>
        <p:spPr>
          <a:xfrm flipH="1">
            <a:off x="3435880" y="1873313"/>
            <a:ext cx="615544" cy="9836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5FA0CAC8-4F85-438E-A5AD-03E05D15E76C}"/>
              </a:ext>
            </a:extLst>
          </p:cNvPr>
          <p:cNvSpPr/>
          <p:nvPr/>
        </p:nvSpPr>
        <p:spPr>
          <a:xfrm>
            <a:off x="3402324" y="2828094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9CF3F34-77D7-4649-89D7-98141D9017EC}"/>
              </a:ext>
            </a:extLst>
          </p:cNvPr>
          <p:cNvSpPr/>
          <p:nvPr/>
        </p:nvSpPr>
        <p:spPr>
          <a:xfrm>
            <a:off x="3594543" y="2528286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B550548-B082-4FEA-AF74-712A65564AB9}"/>
              </a:ext>
            </a:extLst>
          </p:cNvPr>
          <p:cNvSpPr/>
          <p:nvPr/>
        </p:nvSpPr>
        <p:spPr>
          <a:xfrm>
            <a:off x="4014345" y="1839757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6C59C13-8E14-47D6-B3AF-F098D4D364ED}"/>
              </a:ext>
            </a:extLst>
          </p:cNvPr>
          <p:cNvSpPr/>
          <p:nvPr/>
        </p:nvSpPr>
        <p:spPr>
          <a:xfrm>
            <a:off x="3828405" y="2142719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B4C993C-37BC-4C82-9559-B6382C224DB2}"/>
              </a:ext>
            </a:extLst>
          </p:cNvPr>
          <p:cNvSpPr txBox="1"/>
          <p:nvPr/>
        </p:nvSpPr>
        <p:spPr>
          <a:xfrm>
            <a:off x="1043798" y="3655585"/>
            <a:ext cx="7197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 </a:t>
            </a:r>
            <a:r>
              <a:rPr lang="zh-CN" altLang="en-US" dirty="0"/>
              <a:t>的梯度分布 </a:t>
            </a:r>
            <a:r>
              <a:rPr lang="en-US" altLang="zh-CN" dirty="0"/>
              <a:t>= line </a:t>
            </a:r>
            <a:r>
              <a:rPr lang="zh-CN" altLang="en-US" dirty="0"/>
              <a:t>中每个点的梯度</a:t>
            </a:r>
            <a:endParaRPr lang="en-US" altLang="zh-CN" dirty="0"/>
          </a:p>
          <a:p>
            <a:r>
              <a:rPr lang="zh-CN" altLang="en-US" dirty="0"/>
              <a:t>以红色点为例，取线段长度为</a:t>
            </a:r>
            <a:r>
              <a:rPr lang="en-US" altLang="zh-CN" dirty="0" err="1"/>
              <a:t>good_field_area_width</a:t>
            </a:r>
            <a:r>
              <a:rPr lang="zh-CN" altLang="en-US" dirty="0"/>
              <a:t>，线圈垂直于 </a:t>
            </a:r>
            <a:r>
              <a:rPr lang="en-US" altLang="zh-CN" dirty="0"/>
              <a:t>line</a:t>
            </a:r>
          </a:p>
          <a:p>
            <a:r>
              <a:rPr lang="zh-CN" altLang="en-US" dirty="0"/>
              <a:t>线段上均匀取 </a:t>
            </a:r>
            <a:r>
              <a:rPr lang="en-US" altLang="zh-CN" dirty="0" err="1"/>
              <a:t>point_number</a:t>
            </a:r>
            <a:r>
              <a:rPr lang="en-US" altLang="zh-CN" dirty="0"/>
              <a:t> </a:t>
            </a:r>
            <a:r>
              <a:rPr lang="zh-CN" altLang="en-US" dirty="0"/>
              <a:t>个点（图中</a:t>
            </a:r>
            <a:r>
              <a:rPr lang="en-US" altLang="zh-CN" dirty="0"/>
              <a:t>4</a:t>
            </a:r>
            <a:r>
              <a:rPr lang="zh-CN" altLang="en-US"/>
              <a:t>个），</a:t>
            </a:r>
            <a:r>
              <a:rPr lang="zh-CN" altLang="en-US" dirty="0"/>
              <a:t>计算磁场 </a:t>
            </a:r>
            <a:r>
              <a:rPr lang="en-US" altLang="zh-CN" dirty="0" err="1"/>
              <a:t>Bz</a:t>
            </a:r>
            <a:r>
              <a:rPr lang="en-US" altLang="zh-CN" dirty="0"/>
              <a:t> </a:t>
            </a:r>
            <a:r>
              <a:rPr lang="zh-CN" altLang="en-US" dirty="0"/>
              <a:t>分量</a:t>
            </a:r>
            <a:endParaRPr lang="en-US" altLang="zh-CN" dirty="0"/>
          </a:p>
          <a:p>
            <a:r>
              <a:rPr lang="zh-CN" altLang="en-US" dirty="0"/>
              <a:t>按照图中 </a:t>
            </a:r>
            <a:r>
              <a:rPr lang="en-US" altLang="zh-CN" dirty="0"/>
              <a:t>X’ </a:t>
            </a:r>
            <a:r>
              <a:rPr lang="zh-CN" altLang="en-US" dirty="0"/>
              <a:t>方向做一次多项式拟合</a:t>
            </a:r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D6AFEA6B-B3F1-4F4B-8D4A-E2FA336187F1}"/>
              </a:ext>
            </a:extLst>
          </p:cNvPr>
          <p:cNvSpPr/>
          <p:nvPr/>
        </p:nvSpPr>
        <p:spPr>
          <a:xfrm rot="20113800">
            <a:off x="5667579" y="2021940"/>
            <a:ext cx="711890" cy="241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BFDD481-25A8-4457-BA3D-3E952BB59A1B}"/>
              </a:ext>
            </a:extLst>
          </p:cNvPr>
          <p:cNvCxnSpPr/>
          <p:nvPr/>
        </p:nvCxnSpPr>
        <p:spPr>
          <a:xfrm flipV="1">
            <a:off x="3142839" y="1264905"/>
            <a:ext cx="1284941" cy="206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1D5B881-559C-4F58-A3A5-E380DBA0E538}"/>
              </a:ext>
            </a:extLst>
          </p:cNvPr>
          <p:cNvSpPr txBox="1"/>
          <p:nvPr/>
        </p:nvSpPr>
        <p:spPr>
          <a:xfrm>
            <a:off x="4458194" y="116499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FCCEF5-115D-4AF6-B2F6-A2DB9C9CB17E}"/>
              </a:ext>
            </a:extLst>
          </p:cNvPr>
          <p:cNvSpPr txBox="1"/>
          <p:nvPr/>
        </p:nvSpPr>
        <p:spPr>
          <a:xfrm rot="19970129">
            <a:off x="6221744" y="13865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粒子运动方向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A2F7D7-3EDF-4474-A7A0-50AD52768ADD}"/>
              </a:ext>
            </a:extLst>
          </p:cNvPr>
          <p:cNvSpPr txBox="1"/>
          <p:nvPr/>
        </p:nvSpPr>
        <p:spPr>
          <a:xfrm>
            <a:off x="1434513" y="157125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7A503CD-836A-4217-9CFB-CFB8DA6A458F}"/>
              </a:ext>
            </a:extLst>
          </p:cNvPr>
          <p:cNvCxnSpPr>
            <a:cxnSpLocks/>
          </p:cNvCxnSpPr>
          <p:nvPr/>
        </p:nvCxnSpPr>
        <p:spPr>
          <a:xfrm flipV="1">
            <a:off x="2072081" y="1862356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08AA09F-5F33-41B5-8EF3-790EC4FA637F}"/>
              </a:ext>
            </a:extLst>
          </p:cNvPr>
          <p:cNvCxnSpPr/>
          <p:nvPr/>
        </p:nvCxnSpPr>
        <p:spPr>
          <a:xfrm>
            <a:off x="2063692" y="3573710"/>
            <a:ext cx="20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7E23E8-68A4-4DCD-B737-9D8DE3258CED}"/>
              </a:ext>
            </a:extLst>
          </p:cNvPr>
          <p:cNvCxnSpPr/>
          <p:nvPr/>
        </p:nvCxnSpPr>
        <p:spPr>
          <a:xfrm flipH="1">
            <a:off x="973123" y="3573710"/>
            <a:ext cx="1090569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BBB7632-3365-4EEA-AA62-441FB2B664DD}"/>
              </a:ext>
            </a:extLst>
          </p:cNvPr>
          <p:cNvSpPr txBox="1"/>
          <p:nvPr/>
        </p:nvSpPr>
        <p:spPr>
          <a:xfrm>
            <a:off x="838899" y="48740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136B68-B0B9-4BB6-89AD-CCBB4B28A0CD}"/>
              </a:ext>
            </a:extLst>
          </p:cNvPr>
          <p:cNvSpPr txBox="1"/>
          <p:nvPr/>
        </p:nvSpPr>
        <p:spPr>
          <a:xfrm>
            <a:off x="3900881" y="37918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2B89B3-114F-40D4-9118-3BC8AD3AEF3B}"/>
              </a:ext>
            </a:extLst>
          </p:cNvPr>
          <p:cNvSpPr txBox="1"/>
          <p:nvPr/>
        </p:nvSpPr>
        <p:spPr>
          <a:xfrm>
            <a:off x="2164359" y="149302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5A195E9-713A-483A-AC4D-CCDB094063FA}"/>
              </a:ext>
            </a:extLst>
          </p:cNvPr>
          <p:cNvCxnSpPr>
            <a:cxnSpLocks/>
          </p:cNvCxnSpPr>
          <p:nvPr/>
        </p:nvCxnSpPr>
        <p:spPr>
          <a:xfrm flipV="1">
            <a:off x="3347206" y="1283299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E95088-F7FC-44A0-B709-18BAE1BB064D}"/>
              </a:ext>
            </a:extLst>
          </p:cNvPr>
          <p:cNvCxnSpPr/>
          <p:nvPr/>
        </p:nvCxnSpPr>
        <p:spPr>
          <a:xfrm>
            <a:off x="3338817" y="2994653"/>
            <a:ext cx="20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A97273C-FC31-4366-8DDF-510A3C0E2F28}"/>
              </a:ext>
            </a:extLst>
          </p:cNvPr>
          <p:cNvCxnSpPr/>
          <p:nvPr/>
        </p:nvCxnSpPr>
        <p:spPr>
          <a:xfrm flipH="1">
            <a:off x="2248248" y="2994653"/>
            <a:ext cx="1090569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947AB02-AB41-4FC8-8CF3-C016D4DBC327}"/>
              </a:ext>
            </a:extLst>
          </p:cNvPr>
          <p:cNvSpPr txBox="1"/>
          <p:nvPr/>
        </p:nvSpPr>
        <p:spPr>
          <a:xfrm>
            <a:off x="2114024" y="42949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B5E063-F28B-4DFB-AF5E-8061F02AAB20}"/>
              </a:ext>
            </a:extLst>
          </p:cNvPr>
          <p:cNvSpPr txBox="1"/>
          <p:nvPr/>
        </p:nvSpPr>
        <p:spPr>
          <a:xfrm>
            <a:off x="5176006" y="32127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Y’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E25B6B-08BA-49EA-A9F7-FB62C7D0163B}"/>
              </a:ext>
            </a:extLst>
          </p:cNvPr>
          <p:cNvSpPr txBox="1"/>
          <p:nvPr/>
        </p:nvSpPr>
        <p:spPr>
          <a:xfrm>
            <a:off x="3439484" y="91396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Z’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1558EC2-4162-4D7A-AF3F-2EDBBEB08D2D}"/>
              </a:ext>
            </a:extLst>
          </p:cNvPr>
          <p:cNvCxnSpPr/>
          <p:nvPr/>
        </p:nvCxnSpPr>
        <p:spPr>
          <a:xfrm flipV="1">
            <a:off x="2063692" y="2994653"/>
            <a:ext cx="1283514" cy="579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D506263C-1E95-474C-B12B-7B1140FA3698}"/>
              </a:ext>
            </a:extLst>
          </p:cNvPr>
          <p:cNvSpPr/>
          <p:nvPr/>
        </p:nvSpPr>
        <p:spPr>
          <a:xfrm>
            <a:off x="3798500" y="2147685"/>
            <a:ext cx="109053" cy="1090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5D919F-C39C-48B7-9FCB-4F3B915D6620}"/>
              </a:ext>
            </a:extLst>
          </p:cNvPr>
          <p:cNvSpPr txBox="1"/>
          <p:nvPr/>
        </p:nvSpPr>
        <p:spPr>
          <a:xfrm>
            <a:off x="3999835" y="2030239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x,y,z</a:t>
            </a:r>
            <a:r>
              <a:rPr lang="en-US" altLang="zh-CN" dirty="0"/>
              <a:t>) (</a:t>
            </a:r>
            <a:r>
              <a:rPr lang="en-US" altLang="zh-CN" dirty="0" err="1"/>
              <a:t>x’,y’,z</a:t>
            </a:r>
            <a:r>
              <a:rPr lang="en-US" altLang="zh-CN" dirty="0"/>
              <a:t>’)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70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7A503CD-836A-4217-9CFB-CFB8DA6A458F}"/>
              </a:ext>
            </a:extLst>
          </p:cNvPr>
          <p:cNvCxnSpPr>
            <a:cxnSpLocks/>
          </p:cNvCxnSpPr>
          <p:nvPr/>
        </p:nvCxnSpPr>
        <p:spPr>
          <a:xfrm flipV="1">
            <a:off x="2072081" y="1862356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08AA09F-5F33-41B5-8EF3-790EC4FA637F}"/>
              </a:ext>
            </a:extLst>
          </p:cNvPr>
          <p:cNvCxnSpPr/>
          <p:nvPr/>
        </p:nvCxnSpPr>
        <p:spPr>
          <a:xfrm>
            <a:off x="2063692" y="3573710"/>
            <a:ext cx="20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7E23E8-68A4-4DCD-B737-9D8DE3258CED}"/>
              </a:ext>
            </a:extLst>
          </p:cNvPr>
          <p:cNvCxnSpPr/>
          <p:nvPr/>
        </p:nvCxnSpPr>
        <p:spPr>
          <a:xfrm flipH="1">
            <a:off x="973123" y="3573710"/>
            <a:ext cx="1090569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BBB7632-3365-4EEA-AA62-441FB2B664DD}"/>
              </a:ext>
            </a:extLst>
          </p:cNvPr>
          <p:cNvSpPr txBox="1"/>
          <p:nvPr/>
        </p:nvSpPr>
        <p:spPr>
          <a:xfrm>
            <a:off x="838899" y="48740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136B68-B0B9-4BB6-89AD-CCBB4B28A0CD}"/>
              </a:ext>
            </a:extLst>
          </p:cNvPr>
          <p:cNvSpPr txBox="1"/>
          <p:nvPr/>
        </p:nvSpPr>
        <p:spPr>
          <a:xfrm>
            <a:off x="3900881" y="37918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2B89B3-114F-40D4-9118-3BC8AD3AEF3B}"/>
              </a:ext>
            </a:extLst>
          </p:cNvPr>
          <p:cNvSpPr txBox="1"/>
          <p:nvPr/>
        </p:nvSpPr>
        <p:spPr>
          <a:xfrm>
            <a:off x="2164359" y="149302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 </a:t>
            </a:r>
            <a:r>
              <a:rPr lang="en-US" altLang="zh-CN" dirty="0" err="1"/>
              <a:t>Z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59ED05C-B6CB-4F77-8DCE-23132CC9146A}"/>
              </a:ext>
            </a:extLst>
          </p:cNvPr>
          <p:cNvCxnSpPr>
            <a:cxnSpLocks/>
          </p:cNvCxnSpPr>
          <p:nvPr/>
        </p:nvCxnSpPr>
        <p:spPr>
          <a:xfrm flipH="1">
            <a:off x="1795244" y="3573709"/>
            <a:ext cx="276838" cy="109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10556CE-65BC-4BB7-A62B-401E20E1DBCA}"/>
              </a:ext>
            </a:extLst>
          </p:cNvPr>
          <p:cNvCxnSpPr>
            <a:cxnSpLocks/>
          </p:cNvCxnSpPr>
          <p:nvPr/>
        </p:nvCxnSpPr>
        <p:spPr>
          <a:xfrm flipV="1">
            <a:off x="2063691" y="3284290"/>
            <a:ext cx="1921080" cy="29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939FFB8-3E7E-42F9-BCF5-55037FEC1BD5}"/>
              </a:ext>
            </a:extLst>
          </p:cNvPr>
          <p:cNvSpPr txBox="1"/>
          <p:nvPr/>
        </p:nvSpPr>
        <p:spPr>
          <a:xfrm>
            <a:off x="1745975" y="48123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EC8C5AE-4845-4647-A6F5-B4E1E94AF842}"/>
              </a:ext>
            </a:extLst>
          </p:cNvPr>
          <p:cNvSpPr txBox="1"/>
          <p:nvPr/>
        </p:nvSpPr>
        <p:spPr>
          <a:xfrm>
            <a:off x="4061183" y="292732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Y’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B555A80-9CF7-4DBD-88A5-127B953C0E7D}"/>
              </a:ext>
            </a:extLst>
          </p:cNvPr>
          <p:cNvCxnSpPr>
            <a:cxnSpLocks/>
          </p:cNvCxnSpPr>
          <p:nvPr/>
        </p:nvCxnSpPr>
        <p:spPr>
          <a:xfrm flipV="1">
            <a:off x="2714877" y="2821499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77FD807-6ADD-400D-87F9-80333E00237D}"/>
              </a:ext>
            </a:extLst>
          </p:cNvPr>
          <p:cNvCxnSpPr>
            <a:cxnSpLocks/>
          </p:cNvCxnSpPr>
          <p:nvPr/>
        </p:nvCxnSpPr>
        <p:spPr>
          <a:xfrm flipH="1">
            <a:off x="2438040" y="4532852"/>
            <a:ext cx="276838" cy="109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B887D13-D038-410C-B0BB-180805A0F485}"/>
              </a:ext>
            </a:extLst>
          </p:cNvPr>
          <p:cNvCxnSpPr>
            <a:cxnSpLocks/>
          </p:cNvCxnSpPr>
          <p:nvPr/>
        </p:nvCxnSpPr>
        <p:spPr>
          <a:xfrm flipV="1">
            <a:off x="2706487" y="4243433"/>
            <a:ext cx="1921080" cy="29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17C262-2B87-44E2-81A8-6F69594E646A}"/>
              </a:ext>
            </a:extLst>
          </p:cNvPr>
          <p:cNvSpPr txBox="1"/>
          <p:nvPr/>
        </p:nvSpPr>
        <p:spPr>
          <a:xfrm>
            <a:off x="2576459" y="2479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Z’’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3EAAEFE-A2C6-4D72-8BB0-F44D2321A16A}"/>
              </a:ext>
            </a:extLst>
          </p:cNvPr>
          <p:cNvSpPr txBox="1"/>
          <p:nvPr/>
        </p:nvSpPr>
        <p:spPr>
          <a:xfrm>
            <a:off x="2304136" y="572817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X’’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373977C-D5AB-4F49-A734-580E0EAE9128}"/>
              </a:ext>
            </a:extLst>
          </p:cNvPr>
          <p:cNvSpPr txBox="1"/>
          <p:nvPr/>
        </p:nvSpPr>
        <p:spPr>
          <a:xfrm>
            <a:off x="4616611" y="405876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Y’’</a:t>
            </a:r>
            <a:endParaRPr lang="zh-CN" altLang="en-US" dirty="0"/>
          </a:p>
        </p:txBody>
      </p:sp>
      <p:sp>
        <p:nvSpPr>
          <p:cNvPr id="10" name="箭头: 下弧形 9">
            <a:extLst>
              <a:ext uri="{FF2B5EF4-FFF2-40B4-BE49-F238E27FC236}">
                <a16:creationId xmlns:a16="http://schemas.microsoft.com/office/drawing/2014/main" id="{8A51BBC7-993B-410D-A5A3-0A32D7C844D7}"/>
              </a:ext>
            </a:extLst>
          </p:cNvPr>
          <p:cNvSpPr/>
          <p:nvPr/>
        </p:nvSpPr>
        <p:spPr>
          <a:xfrm>
            <a:off x="1879185" y="2669662"/>
            <a:ext cx="369012" cy="967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5807EE4-790C-4F16-85AF-A6AB6AA0B7CD}"/>
              </a:ext>
            </a:extLst>
          </p:cNvPr>
          <p:cNvCxnSpPr>
            <a:cxnSpLocks/>
          </p:cNvCxnSpPr>
          <p:nvPr/>
        </p:nvCxnSpPr>
        <p:spPr>
          <a:xfrm>
            <a:off x="2072081" y="3573709"/>
            <a:ext cx="646651" cy="960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45EE3F3-6E52-437B-8AF7-0E5F2A96F43F}"/>
              </a:ext>
            </a:extLst>
          </p:cNvPr>
          <p:cNvSpPr txBox="1"/>
          <p:nvPr/>
        </p:nvSpPr>
        <p:spPr>
          <a:xfrm>
            <a:off x="945169" y="269548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30deg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1C9A6B5-342A-460C-8584-88247927B4E4}"/>
              </a:ext>
            </a:extLst>
          </p:cNvPr>
          <p:cNvSpPr txBox="1"/>
          <p:nvPr/>
        </p:nvSpPr>
        <p:spPr>
          <a:xfrm>
            <a:off x="2276697" y="37153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r>
              <a:rPr lang="en-US" altLang="zh-CN" dirty="0"/>
              <a:t>(8,8,0)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6FBC089-F257-448D-A3C0-7576C62A060E}"/>
                  </a:ext>
                </a:extLst>
              </p:cNvPr>
              <p:cNvSpPr txBox="1"/>
              <p:nvPr/>
            </p:nvSpPr>
            <p:spPr>
              <a:xfrm>
                <a:off x="5030507" y="1677690"/>
                <a:ext cx="4701543" cy="646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−5+8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6FBC089-F257-448D-A3C0-7576C62A0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507" y="1677690"/>
                <a:ext cx="4701543" cy="6462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DEF72FE-6814-40BA-8D92-1C4AC7EC7F0D}"/>
                  </a:ext>
                </a:extLst>
              </p:cNvPr>
              <p:cNvSpPr txBox="1"/>
              <p:nvPr/>
            </p:nvSpPr>
            <p:spPr>
              <a:xfrm>
                <a:off x="5030507" y="2880155"/>
                <a:ext cx="500226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−1+4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16−8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DEF72FE-6814-40BA-8D92-1C4AC7EC7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507" y="2880155"/>
                <a:ext cx="5002267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11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5C3D6F-A8CD-4C56-A891-32900917C40F}"/>
              </a:ext>
            </a:extLst>
          </p:cNvPr>
          <p:cNvSpPr txBox="1"/>
          <p:nvPr/>
        </p:nvSpPr>
        <p:spPr>
          <a:xfrm>
            <a:off x="4136581" y="702782"/>
            <a:ext cx="188001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Line2</a:t>
            </a:r>
          </a:p>
          <a:p>
            <a:pPr algn="ctr"/>
            <a:r>
              <a:rPr lang="zh-CN" altLang="en-US" sz="1400" b="1" dirty="0"/>
              <a:t>任意平面曲线段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get_length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Point_at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(s)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direct_at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(s)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right_hand_side_point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s,d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left_hand_side_point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s,d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point_at_start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/end()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direct_at_start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/end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disperse2d/3d(step)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719925-68AF-4DF7-BC34-CEC2417A2538}"/>
              </a:ext>
            </a:extLst>
          </p:cNvPr>
          <p:cNvSpPr txBox="1"/>
          <p:nvPr/>
        </p:nvSpPr>
        <p:spPr>
          <a:xfrm>
            <a:off x="2259268" y="3820461"/>
            <a:ext cx="1261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StraightLine2</a:t>
            </a:r>
          </a:p>
          <a:p>
            <a:pPr algn="ctr"/>
            <a:r>
              <a:rPr lang="zh-CN" altLang="en-US" sz="1400" b="1" dirty="0"/>
              <a:t>平面直线段</a:t>
            </a:r>
            <a:endParaRPr lang="en-US" altLang="zh-CN" sz="1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0925FC-3C28-4824-9A97-7F97BAA422B5}"/>
              </a:ext>
            </a:extLst>
          </p:cNvPr>
          <p:cNvSpPr txBox="1"/>
          <p:nvPr/>
        </p:nvSpPr>
        <p:spPr>
          <a:xfrm>
            <a:off x="4467024" y="3820461"/>
            <a:ext cx="10823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ArcLine2</a:t>
            </a:r>
          </a:p>
          <a:p>
            <a:pPr algn="ctr"/>
            <a:r>
              <a:rPr lang="zh-CN" altLang="en-US" sz="1400" b="1" dirty="0"/>
              <a:t>平面圆弧段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99251C-83A0-44C8-9453-672C61390B15}"/>
              </a:ext>
            </a:extLst>
          </p:cNvPr>
          <p:cNvSpPr txBox="1"/>
          <p:nvPr/>
        </p:nvSpPr>
        <p:spPr>
          <a:xfrm>
            <a:off x="6596318" y="3631428"/>
            <a:ext cx="2528256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Trajectory</a:t>
            </a:r>
          </a:p>
          <a:p>
            <a:pPr algn="ctr"/>
            <a:r>
              <a:rPr lang="zh-CN" altLang="en-US" sz="1400" b="1" dirty="0"/>
              <a:t>平面参考粒子轨迹</a:t>
            </a:r>
            <a:endParaRPr lang="en-US" altLang="zh-CN" sz="1400" b="1" dirty="0"/>
          </a:p>
          <a:p>
            <a:pPr algn="ctr"/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add_strait_line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  <a:p>
            <a:pPr algn="ctr"/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add_arc_line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radius,clockwise,angle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BF281E-7B37-4BE8-A555-F56FB05B7B11}"/>
              </a:ext>
            </a:extLst>
          </p:cNvPr>
          <p:cNvCxnSpPr>
            <a:cxnSpLocks/>
            <a:stCxn id="5" idx="0"/>
            <a:endCxn id="15" idx="3"/>
          </p:cNvCxnSpPr>
          <p:nvPr/>
        </p:nvCxnSpPr>
        <p:spPr>
          <a:xfrm flipV="1">
            <a:off x="2890210" y="2844162"/>
            <a:ext cx="1862274" cy="97629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5E549F0-99B8-4DEB-B09B-3CF95E46738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008198" y="3000652"/>
            <a:ext cx="0" cy="8198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643B80F-5A85-4B3B-880E-A64EBE4A2A98}"/>
              </a:ext>
            </a:extLst>
          </p:cNvPr>
          <p:cNvCxnSpPr>
            <a:cxnSpLocks/>
            <a:stCxn id="7" idx="0"/>
            <a:endCxn id="23" idx="3"/>
          </p:cNvCxnSpPr>
          <p:nvPr/>
        </p:nvCxnSpPr>
        <p:spPr>
          <a:xfrm flipH="1" flipV="1">
            <a:off x="5272839" y="2853822"/>
            <a:ext cx="2587607" cy="77760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CF3ACB0C-72F8-4E54-8F13-022541547ADF}"/>
              </a:ext>
            </a:extLst>
          </p:cNvPr>
          <p:cNvSpPr/>
          <p:nvPr/>
        </p:nvSpPr>
        <p:spPr>
          <a:xfrm rot="3622708">
            <a:off x="4736463" y="2761810"/>
            <a:ext cx="127860" cy="110224"/>
          </a:xfrm>
          <a:prstGeom prst="triangle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FD007A28-946D-4535-A26E-97E2812A786E}"/>
              </a:ext>
            </a:extLst>
          </p:cNvPr>
          <p:cNvSpPr/>
          <p:nvPr/>
        </p:nvSpPr>
        <p:spPr>
          <a:xfrm>
            <a:off x="4948729" y="2886049"/>
            <a:ext cx="127860" cy="114603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77F51A8B-4C44-4B29-B9D3-1C693EFB3574}"/>
              </a:ext>
            </a:extLst>
          </p:cNvPr>
          <p:cNvSpPr/>
          <p:nvPr/>
        </p:nvSpPr>
        <p:spPr>
          <a:xfrm rot="18000000">
            <a:off x="5161181" y="2771154"/>
            <a:ext cx="127860" cy="110224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2F6FF96B-2B38-4EB8-99B1-A433E923C9F7}"/>
              </a:ext>
            </a:extLst>
          </p:cNvPr>
          <p:cNvSpPr/>
          <p:nvPr/>
        </p:nvSpPr>
        <p:spPr>
          <a:xfrm>
            <a:off x="7251795" y="4632172"/>
            <a:ext cx="208722" cy="13288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A4D91603-3603-4D3B-8010-DE892540A8E0}"/>
              </a:ext>
            </a:extLst>
          </p:cNvPr>
          <p:cNvSpPr/>
          <p:nvPr/>
        </p:nvSpPr>
        <p:spPr>
          <a:xfrm>
            <a:off x="8503600" y="4632172"/>
            <a:ext cx="208722" cy="13288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1FC5AFD8-DB75-4ED7-81A6-CF9A5D0181A3}"/>
              </a:ext>
            </a:extLst>
          </p:cNvPr>
          <p:cNvCxnSpPr>
            <a:cxnSpLocks/>
            <a:stCxn id="27" idx="2"/>
            <a:endCxn id="6" idx="2"/>
          </p:cNvCxnSpPr>
          <p:nvPr/>
        </p:nvCxnSpPr>
        <p:spPr>
          <a:xfrm rot="5400000" flipH="1">
            <a:off x="5971489" y="3380390"/>
            <a:ext cx="421375" cy="2347958"/>
          </a:xfrm>
          <a:prstGeom prst="bentConnector3">
            <a:avLst>
              <a:gd name="adj1" fmla="val -542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7B55984-3FC9-422E-BA0D-ED33F8A4F607}"/>
              </a:ext>
            </a:extLst>
          </p:cNvPr>
          <p:cNvCxnSpPr>
            <a:cxnSpLocks/>
            <a:stCxn id="28" idx="2"/>
            <a:endCxn id="5" idx="2"/>
          </p:cNvCxnSpPr>
          <p:nvPr/>
        </p:nvCxnSpPr>
        <p:spPr>
          <a:xfrm rot="5400000" flipH="1">
            <a:off x="5538398" y="1695494"/>
            <a:ext cx="421375" cy="5717751"/>
          </a:xfrm>
          <a:prstGeom prst="bentConnector3">
            <a:avLst>
              <a:gd name="adj1" fmla="val -2047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F481F2C-56E3-4C3F-851B-0A18B370A17D}"/>
              </a:ext>
            </a:extLst>
          </p:cNvPr>
          <p:cNvSpPr txBox="1"/>
          <p:nvPr/>
        </p:nvSpPr>
        <p:spPr>
          <a:xfrm>
            <a:off x="8244461" y="5179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8619C65-69F3-45C5-91BC-12DB318C8F73}"/>
              </a:ext>
            </a:extLst>
          </p:cNvPr>
          <p:cNvSpPr txBox="1"/>
          <p:nvPr/>
        </p:nvSpPr>
        <p:spPr>
          <a:xfrm>
            <a:off x="6893889" y="4597256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8BAAE08-0CB0-4A03-AE74-4D0E986099BC}"/>
              </a:ext>
            </a:extLst>
          </p:cNvPr>
          <p:cNvSpPr txBox="1"/>
          <p:nvPr/>
        </p:nvSpPr>
        <p:spPr>
          <a:xfrm>
            <a:off x="5015073" y="4629391"/>
            <a:ext cx="9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002C6E5-3354-4300-AEAF-358BA8CCF88C}"/>
              </a:ext>
            </a:extLst>
          </p:cNvPr>
          <p:cNvSpPr txBox="1"/>
          <p:nvPr/>
        </p:nvSpPr>
        <p:spPr>
          <a:xfrm>
            <a:off x="2890209" y="5168120"/>
            <a:ext cx="9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82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9C52FF8-E9D1-4EAA-B845-015F9232DEF5}"/>
              </a:ext>
            </a:extLst>
          </p:cNvPr>
          <p:cNvSpPr/>
          <p:nvPr/>
        </p:nvSpPr>
        <p:spPr>
          <a:xfrm>
            <a:off x="4074176" y="3048096"/>
            <a:ext cx="3461657" cy="877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56EB8F3-E551-41B8-9494-11F1C63410AD}"/>
              </a:ext>
            </a:extLst>
          </p:cNvPr>
          <p:cNvSpPr/>
          <p:nvPr/>
        </p:nvSpPr>
        <p:spPr>
          <a:xfrm>
            <a:off x="3920221" y="3048096"/>
            <a:ext cx="307910" cy="8770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18DCCDB-850E-470A-88E5-1C34FAF60F53}"/>
              </a:ext>
            </a:extLst>
          </p:cNvPr>
          <p:cNvSpPr/>
          <p:nvPr/>
        </p:nvSpPr>
        <p:spPr>
          <a:xfrm>
            <a:off x="7386543" y="3048096"/>
            <a:ext cx="307910" cy="8770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4B2217-FC44-4333-9882-1D434D5F114F}"/>
              </a:ext>
            </a:extLst>
          </p:cNvPr>
          <p:cNvSpPr/>
          <p:nvPr/>
        </p:nvSpPr>
        <p:spPr>
          <a:xfrm>
            <a:off x="7134617" y="3048095"/>
            <a:ext cx="401215" cy="877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53EC1D3-7263-48E7-8558-FA3DC562DCFF}"/>
              </a:ext>
            </a:extLst>
          </p:cNvPr>
          <p:cNvCxnSpPr/>
          <p:nvPr/>
        </p:nvCxnSpPr>
        <p:spPr>
          <a:xfrm>
            <a:off x="7134206" y="3048095"/>
            <a:ext cx="0" cy="8770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A140DD3-F315-4797-86B8-8C011F9D6254}"/>
              </a:ext>
            </a:extLst>
          </p:cNvPr>
          <p:cNvCxnSpPr/>
          <p:nvPr/>
        </p:nvCxnSpPr>
        <p:spPr>
          <a:xfrm>
            <a:off x="7535832" y="3048095"/>
            <a:ext cx="0" cy="8770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BE21786-F5A6-469C-80F3-F07D7EF5A692}"/>
              </a:ext>
            </a:extLst>
          </p:cNvPr>
          <p:cNvCxnSpPr/>
          <p:nvPr/>
        </p:nvCxnSpPr>
        <p:spPr>
          <a:xfrm>
            <a:off x="6451093" y="3047047"/>
            <a:ext cx="1093001" cy="0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488AD19-4DB4-49D1-8C08-1C8E14E6FCA9}"/>
              </a:ext>
            </a:extLst>
          </p:cNvPr>
          <p:cNvCxnSpPr/>
          <p:nvPr/>
        </p:nvCxnSpPr>
        <p:spPr>
          <a:xfrm>
            <a:off x="6451093" y="3925660"/>
            <a:ext cx="1093001" cy="0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27481EA-B214-41B2-A016-C3F81FCC352F}"/>
              </a:ext>
            </a:extLst>
          </p:cNvPr>
          <p:cNvCxnSpPr/>
          <p:nvPr/>
        </p:nvCxnSpPr>
        <p:spPr>
          <a:xfrm>
            <a:off x="1960099" y="3488788"/>
            <a:ext cx="701977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D5ED483-55F8-4CE7-9CF1-015E48EB9EAF}"/>
              </a:ext>
            </a:extLst>
          </p:cNvPr>
          <p:cNvCxnSpPr/>
          <p:nvPr/>
        </p:nvCxnSpPr>
        <p:spPr>
          <a:xfrm>
            <a:off x="1960099" y="3488788"/>
            <a:ext cx="2114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0AA06AD-881A-4D8B-B8E2-ED2DAC45D609}"/>
              </a:ext>
            </a:extLst>
          </p:cNvPr>
          <p:cNvCxnSpPr>
            <a:cxnSpLocks/>
          </p:cNvCxnSpPr>
          <p:nvPr/>
        </p:nvCxnSpPr>
        <p:spPr>
          <a:xfrm>
            <a:off x="7694453" y="3488788"/>
            <a:ext cx="1519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E6A617-99B3-4DF4-9C5A-B63026677DFF}"/>
              </a:ext>
            </a:extLst>
          </p:cNvPr>
          <p:cNvSpPr txBox="1"/>
          <p:nvPr/>
        </p:nvSpPr>
        <p:spPr>
          <a:xfrm>
            <a:off x="6703256" y="2384474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F984A6-5EEC-4FCD-8E15-6AB401C90006}"/>
              </a:ext>
            </a:extLst>
          </p:cNvPr>
          <p:cNvSpPr txBox="1"/>
          <p:nvPr/>
        </p:nvSpPr>
        <p:spPr>
          <a:xfrm>
            <a:off x="2222868" y="4347477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E3582F-9E8E-4559-B870-5C504A9D8274}"/>
              </a:ext>
            </a:extLst>
          </p:cNvPr>
          <p:cNvSpPr txBox="1"/>
          <p:nvPr/>
        </p:nvSpPr>
        <p:spPr>
          <a:xfrm>
            <a:off x="5160499" y="4181199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FA0B67A-E848-4B8A-9330-88AA8C5FD959}"/>
              </a:ext>
            </a:extLst>
          </p:cNvPr>
          <p:cNvSpPr txBox="1"/>
          <p:nvPr/>
        </p:nvSpPr>
        <p:spPr>
          <a:xfrm>
            <a:off x="4590252" y="3079977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2D57FA1-9B49-47F8-A6AD-40D08E7BE6C0}"/>
              </a:ext>
            </a:extLst>
          </p:cNvPr>
          <p:cNvSpPr txBox="1"/>
          <p:nvPr/>
        </p:nvSpPr>
        <p:spPr>
          <a:xfrm>
            <a:off x="6174098" y="3552042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BE68B7A-D99A-4345-96C0-D6CB17FB3B57}"/>
              </a:ext>
            </a:extLst>
          </p:cNvPr>
          <p:cNvSpPr txBox="1"/>
          <p:nvPr/>
        </p:nvSpPr>
        <p:spPr>
          <a:xfrm>
            <a:off x="8979877" y="2076102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82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C7CCFA-3AFA-493D-9285-130969BCAC3A}"/>
              </a:ext>
            </a:extLst>
          </p:cNvPr>
          <p:cNvSpPr txBox="1"/>
          <p:nvPr/>
        </p:nvSpPr>
        <p:spPr>
          <a:xfrm>
            <a:off x="925830" y="1748790"/>
            <a:ext cx="105865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0" b="1" dirty="0"/>
              <a:t>C </a:t>
            </a:r>
            <a:r>
              <a:rPr lang="en-US" altLang="zh-CN" sz="20000" b="1" dirty="0" err="1"/>
              <a:t>C</a:t>
            </a:r>
            <a:r>
              <a:rPr lang="en-US" altLang="zh-CN" sz="20000" b="1" dirty="0"/>
              <a:t> T P Y</a:t>
            </a:r>
            <a:endParaRPr lang="zh-CN" altLang="en-US" sz="20000" b="1" dirty="0"/>
          </a:p>
        </p:txBody>
      </p:sp>
    </p:spTree>
    <p:extLst>
      <p:ext uri="{BB962C8B-B14F-4D97-AF65-F5344CB8AC3E}">
        <p14:creationId xmlns:p14="http://schemas.microsoft.com/office/powerpoint/2010/main" val="90327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B141BB-0961-4CF6-AF57-63812B543DD9}"/>
              </a:ext>
            </a:extLst>
          </p:cNvPr>
          <p:cNvSpPr txBox="1"/>
          <p:nvPr/>
        </p:nvSpPr>
        <p:spPr>
          <a:xfrm>
            <a:off x="5087585" y="3429000"/>
            <a:ext cx="14686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RunningParticle</a:t>
            </a:r>
          </a:p>
          <a:p>
            <a:pPr algn="ctr"/>
            <a:r>
              <a:rPr lang="zh-CN" altLang="en-US" sz="1400" b="1" dirty="0"/>
              <a:t>粒子</a:t>
            </a:r>
            <a:endParaRPr lang="en-US" altLang="zh-CN" sz="1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2D6D0A-AC86-4F51-B172-96B51AA2B818}"/>
              </a:ext>
            </a:extLst>
          </p:cNvPr>
          <p:cNvSpPr txBox="1"/>
          <p:nvPr/>
        </p:nvSpPr>
        <p:spPr>
          <a:xfrm>
            <a:off x="4931292" y="5152449"/>
            <a:ext cx="178125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PhaseSpaceParticle</a:t>
            </a:r>
          </a:p>
          <a:p>
            <a:pPr algn="ctr"/>
            <a:r>
              <a:rPr lang="zh-CN" altLang="en-US" sz="1400" b="1" dirty="0"/>
              <a:t>相空间粒子</a:t>
            </a:r>
            <a:endParaRPr lang="en-US" altLang="zh-CN" sz="1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3E4DDA-6A94-42AF-A873-C3434A730E0A}"/>
              </a:ext>
            </a:extLst>
          </p:cNvPr>
          <p:cNvSpPr txBox="1"/>
          <p:nvPr/>
        </p:nvSpPr>
        <p:spPr>
          <a:xfrm>
            <a:off x="1798622" y="3429000"/>
            <a:ext cx="13821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ParticleFactory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粒子工厂</a:t>
            </a:r>
            <a:endParaRPr lang="en-US" altLang="zh-CN" sz="1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938672-BBE5-4F57-BB19-3B7762A7A3D3}"/>
              </a:ext>
            </a:extLst>
          </p:cNvPr>
          <p:cNvSpPr txBox="1"/>
          <p:nvPr/>
        </p:nvSpPr>
        <p:spPr>
          <a:xfrm>
            <a:off x="8317814" y="3429000"/>
            <a:ext cx="14414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ParticleRunner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粒子运动指挥所</a:t>
            </a:r>
            <a:endParaRPr lang="en-US" altLang="zh-CN" sz="1400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2262EAA-EB84-4603-B6D0-3315FD211BD0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80731" y="3690610"/>
            <a:ext cx="19068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C8542BD-8641-4C77-B593-B2C23BD9541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556258" y="3690610"/>
            <a:ext cx="17615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7329096-AFE9-4562-A8F5-AF96112EF061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821921" y="3952220"/>
            <a:ext cx="0" cy="120022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4D8519D-8E0C-4E5A-BCFC-8A287A37EFA1}"/>
              </a:ext>
            </a:extLst>
          </p:cNvPr>
          <p:cNvSpPr txBox="1"/>
          <p:nvPr/>
        </p:nvSpPr>
        <p:spPr>
          <a:xfrm>
            <a:off x="2432768" y="126339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create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F37C01-64AD-42A2-87B2-93D711381EC6}"/>
              </a:ext>
            </a:extLst>
          </p:cNvPr>
          <p:cNvSpPr txBox="1"/>
          <p:nvPr/>
        </p:nvSpPr>
        <p:spPr>
          <a:xfrm>
            <a:off x="6556257" y="342899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让粒子在磁场中运动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1DF3BD-7C20-4884-96EF-354F4BD55DA3}"/>
              </a:ext>
            </a:extLst>
          </p:cNvPr>
          <p:cNvSpPr txBox="1"/>
          <p:nvPr/>
        </p:nvSpPr>
        <p:spPr>
          <a:xfrm>
            <a:off x="3219765" y="3428999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便捷的创建粒子</a:t>
            </a:r>
            <a:r>
              <a:rPr lang="en-US" altLang="zh-CN" sz="1400" dirty="0"/>
              <a:t>/</a:t>
            </a:r>
            <a:r>
              <a:rPr lang="zh-CN" altLang="en-US" sz="1400" dirty="0"/>
              <a:t>束流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F7C4CC8-5CB7-4561-A793-AE73EA3551A3}"/>
              </a:ext>
            </a:extLst>
          </p:cNvPr>
          <p:cNvSpPr txBox="1"/>
          <p:nvPr/>
        </p:nvSpPr>
        <p:spPr>
          <a:xfrm>
            <a:off x="5762081" y="4075281"/>
            <a:ext cx="447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互相转换</a:t>
            </a:r>
          </a:p>
        </p:txBody>
      </p:sp>
    </p:spTree>
    <p:extLst>
      <p:ext uri="{BB962C8B-B14F-4D97-AF65-F5344CB8AC3E}">
        <p14:creationId xmlns:p14="http://schemas.microsoft.com/office/powerpoint/2010/main" val="162907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324</Words>
  <Application>Microsoft Office PowerPoint</Application>
  <PresentationFormat>宽屏</PresentationFormat>
  <Paragraphs>96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madoka_9900</dc:creator>
  <cp:lastModifiedBy>madoka_9900</cp:lastModifiedBy>
  <cp:revision>44</cp:revision>
  <dcterms:created xsi:type="dcterms:W3CDTF">2020-11-30T08:09:35Z</dcterms:created>
  <dcterms:modified xsi:type="dcterms:W3CDTF">2020-12-05T01:28:01Z</dcterms:modified>
</cp:coreProperties>
</file>