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093234" x="0"/>
            <a:ext cy="7124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4406309" x="0"/>
            <a:ext cy="519599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2.png" Type="http://schemas.openxmlformats.org/officeDocument/2006/relationships/image" Id="rId3"/><Relationship Target="../media/image00.png" Type="http://schemas.openxmlformats.org/officeDocument/2006/relationships/image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Insignificance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game with no meaning whatsoever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Why?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indent="0" marL="0">
              <a:spcBef>
                <a:spcPts val="0"/>
              </a:spcBef>
              <a:buNone/>
            </a:pPr>
            <a:r>
              <a:rPr lang="en"/>
              <a:t>Play as a brain of the most brainless 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rPr lang="en"/>
              <a:t>adventurer ever to be put in a game developed by myself.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Included-</a:t>
            </a:r>
          </a:p>
          <a:p>
            <a:pPr rtl="0" indent="457200">
              <a:spcBef>
                <a:spcPts val="0"/>
              </a:spcBef>
              <a:buNone/>
            </a:pPr>
            <a:r>
              <a:rPr lang="en"/>
              <a:t>Colorful console text!</a:t>
            </a:r>
          </a:p>
          <a:p>
            <a:pPr indent="457200">
              <a:spcBef>
                <a:spcPts val="0"/>
              </a:spcBef>
              <a:buNone/>
            </a:pPr>
            <a:r>
              <a:rPr lang="en"/>
              <a:t>Making bracelets!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3000" lang="en">
                <a:solidFill>
                  <a:srgbClr val="B7B7B7"/>
                </a:solidFill>
              </a:rPr>
              <a:t>(Not quite) </a:t>
            </a:r>
          </a:p>
          <a:p>
            <a:pPr indent="457200">
              <a:spcBef>
                <a:spcPts val="0"/>
              </a:spcBef>
              <a:buNone/>
            </a:pPr>
            <a:r>
              <a:rPr sz="3000" lang="en"/>
              <a:t>Stupendously programmed! </a:t>
            </a:r>
          </a:p>
        </p:txBody>
      </p:sp>
      <p:pic>
        <p:nvPicPr>
          <p:cNvPr id="41" name="Shape 41"/>
          <p:cNvPicPr preferRelativeResize="0"/>
          <p:nvPr/>
        </p:nvPicPr>
        <p:blipFill rotWithShape="1">
          <a:blip r:embed="rId3"/>
          <a:srcRect t="28655" b="22535" r="44621" l="635"/>
          <a:stretch/>
        </p:blipFill>
        <p:spPr>
          <a:xfrm>
            <a:off y="2104650" x="115650"/>
            <a:ext cy="2949698" cx="6155275"/>
          </a:xfrm>
          <a:prstGeom prst="rect">
            <a:avLst/>
          </a:prstGeom>
        </p:spPr>
      </p:pic>
      <p:sp>
        <p:nvSpPr>
          <p:cNvPr id="42" name="Shape 42"/>
          <p:cNvSpPr/>
          <p:nvPr/>
        </p:nvSpPr>
        <p:spPr>
          <a:xfrm>
            <a:off y="1440975" x="3424550"/>
            <a:ext cy="2099099" cx="5337000"/>
          </a:xfrm>
          <a:prstGeom prst="rect">
            <a:avLst/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/>
        </p:nvSpPr>
        <p:spPr>
          <a:xfrm>
            <a:off y="1453725" x="3518550"/>
            <a:ext cy="1965900" cx="5244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chemeClr val="lt1"/>
                </a:solidFill>
              </a:rPr>
              <a:t>Calling functions by their actual names is long and not dynamic. Put them in a list instead!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chemeClr val="lt1"/>
                </a:solidFill>
              </a:rPr>
              <a:t>Doing this we can -</a:t>
            </a:r>
          </a:p>
          <a:p>
            <a:pPr rtl="0" indent="457200">
              <a:spcBef>
                <a:spcPts val="0"/>
              </a:spcBef>
              <a:buNone/>
            </a:pPr>
            <a:r>
              <a:rPr sz="1800" lang="en">
                <a:solidFill>
                  <a:schemeClr val="lt1"/>
                </a:solidFill>
              </a:rPr>
              <a:t>Place each puzzle into their own file</a:t>
            </a:r>
          </a:p>
          <a:p>
            <a:pPr rtl="0" indent="457200">
              <a:spcBef>
                <a:spcPts val="0"/>
              </a:spcBef>
              <a:buNone/>
            </a:pPr>
            <a:r>
              <a:rPr sz="1800" lang="en">
                <a:solidFill>
                  <a:schemeClr val="lt1"/>
                </a:solidFill>
              </a:rPr>
              <a:t>Numerically sort the functions</a:t>
            </a:r>
          </a:p>
          <a:p>
            <a:pPr indent="457200">
              <a:spcBef>
                <a:spcPts val="0"/>
              </a:spcBef>
              <a:buNone/>
            </a:pPr>
            <a:r>
              <a:rPr sz="1800" lang="en">
                <a:solidFill>
                  <a:schemeClr val="lt1"/>
                </a:solidFill>
              </a:rPr>
              <a:t>Call the functions from a list, using an index!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Unclutter Messes!</a:t>
            </a:r>
          </a:p>
        </p:txBody>
      </p:sp>
      <p:pic>
        <p:nvPicPr>
          <p:cNvPr id="49" name="Shape 49"/>
          <p:cNvPicPr preferRelativeResize="0"/>
          <p:nvPr/>
        </p:nvPicPr>
        <p:blipFill rotWithShape="1">
          <a:blip r:embed="rId3"/>
          <a:srcRect t="11134" b="39380" r="15819" l="477"/>
          <a:stretch/>
        </p:blipFill>
        <p:spPr>
          <a:xfrm>
            <a:off y="1585041" x="435550"/>
            <a:ext cy="2767232" cx="8708452"/>
          </a:xfrm>
          <a:prstGeom prst="rect">
            <a:avLst/>
          </a:prstGeom>
        </p:spPr>
      </p:pic>
      <p:sp>
        <p:nvSpPr>
          <p:cNvPr id="50" name="Shape 50"/>
          <p:cNvSpPr txBox="1"/>
          <p:nvPr/>
        </p:nvSpPr>
        <p:spPr>
          <a:xfrm>
            <a:off y="4309900" x="57225"/>
            <a:ext cy="712499" cx="8553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>
                <a:solidFill>
                  <a:schemeClr val="lt1"/>
                </a:solidFill>
              </a:rPr>
              <a:t>By breaking up the code into separate files, you can easily debug code and narrow down your searches!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Enjoy the game!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2117000" x="403850"/>
            <a:ext cy="1465799" cx="387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/>
              <a:t>Least of all, you can actually play the game to have minor enjoyment!</a:t>
            </a: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3"/>
          <a:srcRect t="8247" b="58321" r="938" l="1261"/>
          <a:stretch/>
        </p:blipFill>
        <p:spPr>
          <a:xfrm>
            <a:off y="4154000" x="1942675"/>
            <a:ext cy="782924" cx="4445187"/>
          </a:xfrm>
          <a:prstGeom prst="rect">
            <a:avLst/>
          </a:prstGeom>
          <a:ln w="2857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sp>
        <p:nvSpPr>
          <p:cNvPr id="58" name="Shape 58"/>
          <p:cNvSpPr txBox="1"/>
          <p:nvPr/>
        </p:nvSpPr>
        <p:spPr>
          <a:xfrm>
            <a:off y="3798375" x="2090325"/>
            <a:ext cy="293400" cx="3335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b="1" lang="en"/>
              <a:t>Main menu!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y="4564250" x="4779575"/>
            <a:ext cy="248999" cx="1069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Woah! </a:t>
            </a: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4"/>
          <a:srcRect t="11294" b="4672" r="1529" l="1684"/>
          <a:stretch/>
        </p:blipFill>
        <p:spPr>
          <a:xfrm>
            <a:off y="1814575" x="4706700"/>
            <a:ext cy="1663350" cx="3718099"/>
          </a:xfrm>
          <a:prstGeom prst="rect">
            <a:avLst/>
          </a:prstGeom>
          <a:ln w="2857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sp>
        <p:nvSpPr>
          <p:cNvPr id="61" name="Shape 61"/>
          <p:cNvSpPr txBox="1"/>
          <p:nvPr/>
        </p:nvSpPr>
        <p:spPr>
          <a:xfrm>
            <a:off y="1894625" x="6183275"/>
            <a:ext cy="480299" cx="20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Animated cutscene!</a:t>
            </a:r>
          </a:p>
        </p:txBody>
      </p:sp>
      <p:sp>
        <p:nvSpPr>
          <p:cNvPr id="62" name="Shape 62"/>
          <p:cNvSpPr txBox="1"/>
          <p:nvPr/>
        </p:nvSpPr>
        <p:spPr>
          <a:xfrm rot="-1464238">
            <a:off y="3067524" x="7814884"/>
            <a:ext cy="293494" cx="782733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Wow!</a:t>
            </a: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5"/>
          <a:srcRect t="27640" b="41531" r="43932" l="40493"/>
          <a:stretch/>
        </p:blipFill>
        <p:spPr>
          <a:xfrm>
            <a:off y="3695324" x="7079875"/>
            <a:ext cy="926450" cx="908350"/>
          </a:xfrm>
          <a:prstGeom prst="rect">
            <a:avLst/>
          </a:prstGeom>
        </p:spPr>
      </p:pic>
      <p:sp>
        <p:nvSpPr>
          <p:cNvPr id="64" name="Shape 64"/>
          <p:cNvSpPr txBox="1"/>
          <p:nvPr/>
        </p:nvSpPr>
        <p:spPr>
          <a:xfrm>
            <a:off y="4554725" x="6839725"/>
            <a:ext cy="382199" cx="1894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Explorable Map!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