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2" r:id="rId9"/>
    <p:sldId id="263" r:id="rId10"/>
    <p:sldId id="264" r:id="rId11"/>
    <p:sldId id="265" r:id="rId12"/>
    <p:sldId id="266" r:id="rId13"/>
    <p:sldId id="260" r:id="rId14"/>
    <p:sldId id="261" r:id="rId15"/>
    <p:sldId id="270" r:id="rId16"/>
    <p:sldId id="268" r:id="rId17"/>
    <p:sldId id="272" r:id="rId18"/>
    <p:sldId id="289" r:id="rId19"/>
    <p:sldId id="292" r:id="rId20"/>
    <p:sldId id="290" r:id="rId21"/>
    <p:sldId id="276" r:id="rId22"/>
    <p:sldId id="277" r:id="rId23"/>
    <p:sldId id="278" r:id="rId24"/>
    <p:sldId id="279" r:id="rId25"/>
    <p:sldId id="280" r:id="rId26"/>
    <p:sldId id="271" r:id="rId27"/>
    <p:sldId id="285" r:id="rId28"/>
    <p:sldId id="281" r:id="rId29"/>
    <p:sldId id="283" r:id="rId30"/>
    <p:sldId id="286" r:id="rId31"/>
    <p:sldId id="287" r:id="rId32"/>
    <p:sldId id="282" r:id="rId33"/>
    <p:sldId id="293" r:id="rId34"/>
    <p:sldId id="294" r:id="rId35"/>
    <p:sldId id="295" r:id="rId36"/>
    <p:sldId id="296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nie Soobramoney" userId="a87e8790-1910-4ab0-bfc9-855d2e473a47" providerId="ADAL" clId="{BBAF7FD9-3563-411B-8054-979D525A1E58}"/>
    <pc:docChg chg="undo custSel addSld delSld modSld sldOrd">
      <pc:chgData name="Subashnie Soobramoney" userId="a87e8790-1910-4ab0-bfc9-855d2e473a47" providerId="ADAL" clId="{BBAF7FD9-3563-411B-8054-979D525A1E58}" dt="2023-05-22T05:59:24.244" v="2512" actId="1076"/>
      <pc:docMkLst>
        <pc:docMk/>
      </pc:docMkLst>
      <pc:sldChg chg="addSp delSp modSp">
        <pc:chgData name="Subashnie Soobramoney" userId="a87e8790-1910-4ab0-bfc9-855d2e473a47" providerId="ADAL" clId="{BBAF7FD9-3563-411B-8054-979D525A1E58}" dt="2023-05-18T09:19:51.309" v="1028" actId="478"/>
        <pc:sldMkLst>
          <pc:docMk/>
          <pc:sldMk cId="1037790177" sldId="268"/>
        </pc:sldMkLst>
        <pc:spChg chg="add del mod">
          <ac:chgData name="Subashnie Soobramoney" userId="a87e8790-1910-4ab0-bfc9-855d2e473a47" providerId="ADAL" clId="{BBAF7FD9-3563-411B-8054-979D525A1E58}" dt="2023-05-18T09:19:51.309" v="1028" actId="478"/>
          <ac:spMkLst>
            <pc:docMk/>
            <pc:sldMk cId="1037790177" sldId="268"/>
            <ac:spMk id="4" creationId="{BFA68A25-56C8-4FE9-924F-82C32BF48F94}"/>
          </ac:spMkLst>
        </pc:spChg>
        <pc:picChg chg="mod">
          <ac:chgData name="Subashnie Soobramoney" userId="a87e8790-1910-4ab0-bfc9-855d2e473a47" providerId="ADAL" clId="{BBAF7FD9-3563-411B-8054-979D525A1E58}" dt="2023-05-18T09:19:14.071" v="1020" actId="1076"/>
          <ac:picMkLst>
            <pc:docMk/>
            <pc:sldMk cId="1037790177" sldId="268"/>
            <ac:picMk id="3" creationId="{1370151E-D744-49E7-A93A-6E94783C5F3C}"/>
          </ac:picMkLst>
        </pc:picChg>
      </pc:sldChg>
      <pc:sldChg chg="addSp delSp modSp">
        <pc:chgData name="Subashnie Soobramoney" userId="a87e8790-1910-4ab0-bfc9-855d2e473a47" providerId="ADAL" clId="{BBAF7FD9-3563-411B-8054-979D525A1E58}" dt="2023-05-18T09:37:12.490" v="1139" actId="14100"/>
        <pc:sldMkLst>
          <pc:docMk/>
          <pc:sldMk cId="3858724433" sldId="271"/>
        </pc:sldMkLst>
        <pc:picChg chg="del">
          <ac:chgData name="Subashnie Soobramoney" userId="a87e8790-1910-4ab0-bfc9-855d2e473a47" providerId="ADAL" clId="{BBAF7FD9-3563-411B-8054-979D525A1E58}" dt="2023-05-18T09:36:20.866" v="1133" actId="478"/>
          <ac:picMkLst>
            <pc:docMk/>
            <pc:sldMk cId="3858724433" sldId="271"/>
            <ac:picMk id="3" creationId="{915A6C24-8FDA-48CA-B01A-7E296579EB70}"/>
          </ac:picMkLst>
        </pc:picChg>
        <pc:picChg chg="add del">
          <ac:chgData name="Subashnie Soobramoney" userId="a87e8790-1910-4ab0-bfc9-855d2e473a47" providerId="ADAL" clId="{BBAF7FD9-3563-411B-8054-979D525A1E58}" dt="2023-05-18T09:36:30.202" v="1135" actId="478"/>
          <ac:picMkLst>
            <pc:docMk/>
            <pc:sldMk cId="3858724433" sldId="271"/>
            <ac:picMk id="5" creationId="{972E1EB1-5DD2-4985-9EAE-FEC160ADC486}"/>
          </ac:picMkLst>
        </pc:picChg>
        <pc:picChg chg="add mod">
          <ac:chgData name="Subashnie Soobramoney" userId="a87e8790-1910-4ab0-bfc9-855d2e473a47" providerId="ADAL" clId="{BBAF7FD9-3563-411B-8054-979D525A1E58}" dt="2023-05-18T09:37:12.490" v="1139" actId="14100"/>
          <ac:picMkLst>
            <pc:docMk/>
            <pc:sldMk cId="3858724433" sldId="271"/>
            <ac:picMk id="6" creationId="{391867CD-43FB-49DC-899A-54BBF2280625}"/>
          </ac:picMkLst>
        </pc:picChg>
      </pc:sldChg>
      <pc:sldChg chg="addSp delSp modSp">
        <pc:chgData name="Subashnie Soobramoney" userId="a87e8790-1910-4ab0-bfc9-855d2e473a47" providerId="ADAL" clId="{BBAF7FD9-3563-411B-8054-979D525A1E58}" dt="2023-05-22T03:51:47.547" v="1461"/>
        <pc:sldMkLst>
          <pc:docMk/>
          <pc:sldMk cId="1945463810" sldId="272"/>
        </pc:sldMkLst>
        <pc:spChg chg="del">
          <ac:chgData name="Subashnie Soobramoney" userId="a87e8790-1910-4ab0-bfc9-855d2e473a47" providerId="ADAL" clId="{BBAF7FD9-3563-411B-8054-979D525A1E58}" dt="2023-05-22T03:28:32.138" v="1377" actId="478"/>
          <ac:spMkLst>
            <pc:docMk/>
            <pc:sldMk cId="1945463810" sldId="272"/>
            <ac:spMk id="2" creationId="{9B8D1F59-9081-4C9C-A89F-D6394624520C}"/>
          </ac:spMkLst>
        </pc:spChg>
        <pc:spChg chg="add del">
          <ac:chgData name="Subashnie Soobramoney" userId="a87e8790-1910-4ab0-bfc9-855d2e473a47" providerId="ADAL" clId="{BBAF7FD9-3563-411B-8054-979D525A1E58}" dt="2023-05-18T09:20:02.230" v="1030"/>
          <ac:spMkLst>
            <pc:docMk/>
            <pc:sldMk cId="1945463810" sldId="272"/>
            <ac:spMk id="3" creationId="{7153E287-93DA-4E35-9D75-97CE9C365560}"/>
          </ac:spMkLst>
        </pc:spChg>
        <pc:spChg chg="del mod">
          <ac:chgData name="Subashnie Soobramoney" userId="a87e8790-1910-4ab0-bfc9-855d2e473a47" providerId="ADAL" clId="{BBAF7FD9-3563-411B-8054-979D525A1E58}" dt="2023-05-22T03:51:47.547" v="1461"/>
          <ac:spMkLst>
            <pc:docMk/>
            <pc:sldMk cId="1945463810" sldId="272"/>
            <ac:spMk id="5" creationId="{89579689-56EF-4A7A-98CF-9505D124E07C}"/>
          </ac:spMkLst>
        </pc:spChg>
        <pc:spChg chg="mod">
          <ac:chgData name="Subashnie Soobramoney" userId="a87e8790-1910-4ab0-bfc9-855d2e473a47" providerId="ADAL" clId="{BBAF7FD9-3563-411B-8054-979D525A1E58}" dt="2023-05-22T03:50:56.714" v="1457" actId="14100"/>
          <ac:spMkLst>
            <pc:docMk/>
            <pc:sldMk cId="1945463810" sldId="272"/>
            <ac:spMk id="6" creationId="{E4FF48D5-FB0B-4056-A044-DF3D63AAF744}"/>
          </ac:spMkLst>
        </pc:spChg>
        <pc:spChg chg="mod">
          <ac:chgData name="Subashnie Soobramoney" userId="a87e8790-1910-4ab0-bfc9-855d2e473a47" providerId="ADAL" clId="{BBAF7FD9-3563-411B-8054-979D525A1E58}" dt="2023-05-22T03:51:02.019" v="1458" actId="1076"/>
          <ac:spMkLst>
            <pc:docMk/>
            <pc:sldMk cId="1945463810" sldId="272"/>
            <ac:spMk id="8" creationId="{213120C4-B76D-493B-8635-E180C09EFA1E}"/>
          </ac:spMkLst>
        </pc:spChg>
        <pc:spChg chg="add del mod">
          <ac:chgData name="Subashnie Soobramoney" userId="a87e8790-1910-4ab0-bfc9-855d2e473a47" providerId="ADAL" clId="{BBAF7FD9-3563-411B-8054-979D525A1E58}" dt="2023-05-18T09:21:45.732" v="1045" actId="478"/>
          <ac:spMkLst>
            <pc:docMk/>
            <pc:sldMk cId="1945463810" sldId="272"/>
            <ac:spMk id="9" creationId="{16907C43-84C0-4817-B5A2-E7399082CC67}"/>
          </ac:spMkLst>
        </pc:spChg>
        <pc:spChg chg="add del mod">
          <ac:chgData name="Subashnie Soobramoney" userId="a87e8790-1910-4ab0-bfc9-855d2e473a47" providerId="ADAL" clId="{BBAF7FD9-3563-411B-8054-979D525A1E58}" dt="2023-05-22T03:49:27.996" v="1452" actId="478"/>
          <ac:spMkLst>
            <pc:docMk/>
            <pc:sldMk cId="1945463810" sldId="272"/>
            <ac:spMk id="11" creationId="{89361B07-4B9E-4716-912D-E21F6769F1B8}"/>
          </ac:spMkLst>
        </pc:spChg>
        <pc:picChg chg="del mod">
          <ac:chgData name="Subashnie Soobramoney" userId="a87e8790-1910-4ab0-bfc9-855d2e473a47" providerId="ADAL" clId="{BBAF7FD9-3563-411B-8054-979D525A1E58}" dt="2023-05-22T03:27:54.927" v="1371" actId="478"/>
          <ac:picMkLst>
            <pc:docMk/>
            <pc:sldMk cId="1945463810" sldId="272"/>
            <ac:picMk id="4" creationId="{B3BF0D43-5BDC-4396-A7D6-16EB83462747}"/>
          </ac:picMkLst>
        </pc:picChg>
        <pc:picChg chg="add del mod ord">
          <ac:chgData name="Subashnie Soobramoney" userId="a87e8790-1910-4ab0-bfc9-855d2e473a47" providerId="ADAL" clId="{BBAF7FD9-3563-411B-8054-979D525A1E58}" dt="2023-05-22T03:47:56.928" v="1439" actId="478"/>
          <ac:picMkLst>
            <pc:docMk/>
            <pc:sldMk cId="1945463810" sldId="272"/>
            <ac:picMk id="10" creationId="{CB24E9F4-7157-4020-939B-2D62E7CBC3C4}"/>
          </ac:picMkLst>
        </pc:picChg>
        <pc:picChg chg="add mod ord">
          <ac:chgData name="Subashnie Soobramoney" userId="a87e8790-1910-4ab0-bfc9-855d2e473a47" providerId="ADAL" clId="{BBAF7FD9-3563-411B-8054-979D525A1E58}" dt="2023-05-22T03:50:22.267" v="1455" actId="1076"/>
          <ac:picMkLst>
            <pc:docMk/>
            <pc:sldMk cId="1945463810" sldId="272"/>
            <ac:picMk id="12" creationId="{2E7F5425-BC47-474C-84ED-29090DF0E80A}"/>
          </ac:picMkLst>
        </pc:picChg>
      </pc:sldChg>
      <pc:sldChg chg="delSp modSp del">
        <pc:chgData name="Subashnie Soobramoney" userId="a87e8790-1910-4ab0-bfc9-855d2e473a47" providerId="ADAL" clId="{BBAF7FD9-3563-411B-8054-979D525A1E58}" dt="2023-05-22T04:05:28.723" v="1509" actId="2696"/>
        <pc:sldMkLst>
          <pc:docMk/>
          <pc:sldMk cId="1127879273" sldId="274"/>
        </pc:sldMkLst>
        <pc:spChg chg="mod">
          <ac:chgData name="Subashnie Soobramoney" userId="a87e8790-1910-4ab0-bfc9-855d2e473a47" providerId="ADAL" clId="{BBAF7FD9-3563-411B-8054-979D525A1E58}" dt="2023-05-22T03:52:50.688" v="1462" actId="1076"/>
          <ac:spMkLst>
            <pc:docMk/>
            <pc:sldMk cId="1127879273" sldId="274"/>
            <ac:spMk id="7" creationId="{A5AF8DAB-7BD7-4841-830C-DDA1F022F299}"/>
          </ac:spMkLst>
        </pc:spChg>
        <pc:spChg chg="del">
          <ac:chgData name="Subashnie Soobramoney" userId="a87e8790-1910-4ab0-bfc9-855d2e473a47" providerId="ADAL" clId="{BBAF7FD9-3563-411B-8054-979D525A1E58}" dt="2023-05-22T04:04:09.128" v="1499"/>
          <ac:spMkLst>
            <pc:docMk/>
            <pc:sldMk cId="1127879273" sldId="274"/>
            <ac:spMk id="9" creationId="{8C1573EA-D79E-48ED-A64D-866553159791}"/>
          </ac:spMkLst>
        </pc:spChg>
      </pc:sldChg>
      <pc:sldChg chg="del">
        <pc:chgData name="Subashnie Soobramoney" userId="a87e8790-1910-4ab0-bfc9-855d2e473a47" providerId="ADAL" clId="{BBAF7FD9-3563-411B-8054-979D525A1E58}" dt="2023-05-22T04:05:30.418" v="1510" actId="2696"/>
        <pc:sldMkLst>
          <pc:docMk/>
          <pc:sldMk cId="983684409" sldId="275"/>
        </pc:sldMkLst>
      </pc:sldChg>
      <pc:sldChg chg="addSp delSp modSp">
        <pc:chgData name="Subashnie Soobramoney" userId="a87e8790-1910-4ab0-bfc9-855d2e473a47" providerId="ADAL" clId="{BBAF7FD9-3563-411B-8054-979D525A1E58}" dt="2023-05-22T03:44:25.127" v="1437" actId="478"/>
        <pc:sldMkLst>
          <pc:docMk/>
          <pc:sldMk cId="627397273" sldId="276"/>
        </pc:sldMkLst>
        <pc:spChg chg="add del mod">
          <ac:chgData name="Subashnie Soobramoney" userId="a87e8790-1910-4ab0-bfc9-855d2e473a47" providerId="ADAL" clId="{BBAF7FD9-3563-411B-8054-979D525A1E58}" dt="2023-05-22T03:44:25.127" v="1437" actId="478"/>
          <ac:spMkLst>
            <pc:docMk/>
            <pc:sldMk cId="627397273" sldId="276"/>
            <ac:spMk id="5" creationId="{9F625E67-65DD-4083-9C5A-C4D8B5451693}"/>
          </ac:spMkLst>
        </pc:spChg>
        <pc:picChg chg="del">
          <ac:chgData name="Subashnie Soobramoney" userId="a87e8790-1910-4ab0-bfc9-855d2e473a47" providerId="ADAL" clId="{BBAF7FD9-3563-411B-8054-979D525A1E58}" dt="2023-05-18T09:24:29.365" v="1047" actId="478"/>
          <ac:picMkLst>
            <pc:docMk/>
            <pc:sldMk cId="627397273" sldId="276"/>
            <ac:picMk id="3" creationId="{C69D2048-5E8F-466C-94F0-C84B60C47C36}"/>
          </ac:picMkLst>
        </pc:picChg>
        <pc:picChg chg="add mod">
          <ac:chgData name="Subashnie Soobramoney" userId="a87e8790-1910-4ab0-bfc9-855d2e473a47" providerId="ADAL" clId="{BBAF7FD9-3563-411B-8054-979D525A1E58}" dt="2023-05-18T09:31:17.856" v="1128" actId="1076"/>
          <ac:picMkLst>
            <pc:docMk/>
            <pc:sldMk cId="627397273" sldId="276"/>
            <ac:picMk id="4" creationId="{096215B3-FA96-4A67-8044-63E0B55B401F}"/>
          </ac:picMkLst>
        </pc:picChg>
      </pc:sldChg>
      <pc:sldChg chg="addSp delSp modSp add ord">
        <pc:chgData name="Subashnie Soobramoney" userId="a87e8790-1910-4ab0-bfc9-855d2e473a47" providerId="ADAL" clId="{BBAF7FD9-3563-411B-8054-979D525A1E58}" dt="2023-05-22T04:10:06.781" v="1738" actId="20577"/>
        <pc:sldMkLst>
          <pc:docMk/>
          <pc:sldMk cId="1064814181" sldId="281"/>
        </pc:sldMkLst>
        <pc:spChg chg="add del mod">
          <ac:chgData name="Subashnie Soobramoney" userId="a87e8790-1910-4ab0-bfc9-855d2e473a47" providerId="ADAL" clId="{BBAF7FD9-3563-411B-8054-979D525A1E58}" dt="2023-05-17T03:39:06.361" v="1003" actId="20577"/>
          <ac:spMkLst>
            <pc:docMk/>
            <pc:sldMk cId="1064814181" sldId="281"/>
            <ac:spMk id="2" creationId="{B29661C9-2E6A-44CE-8DDC-57F84D70B3C7}"/>
          </ac:spMkLst>
        </pc:spChg>
        <pc:spChg chg="add mod">
          <ac:chgData name="Subashnie Soobramoney" userId="a87e8790-1910-4ab0-bfc9-855d2e473a47" providerId="ADAL" clId="{BBAF7FD9-3563-411B-8054-979D525A1E58}" dt="2023-05-18T10:01:43.518" v="1159" actId="1076"/>
          <ac:spMkLst>
            <pc:docMk/>
            <pc:sldMk cId="1064814181" sldId="281"/>
            <ac:spMk id="4" creationId="{C2CE4873-66DC-497D-91F2-E34CFE8FB1F4}"/>
          </ac:spMkLst>
        </pc:spChg>
        <pc:spChg chg="add del mod">
          <ac:chgData name="Subashnie Soobramoney" userId="a87e8790-1910-4ab0-bfc9-855d2e473a47" providerId="ADAL" clId="{BBAF7FD9-3563-411B-8054-979D525A1E58}" dt="2023-05-17T03:38:55.628" v="978" actId="478"/>
          <ac:spMkLst>
            <pc:docMk/>
            <pc:sldMk cId="1064814181" sldId="281"/>
            <ac:spMk id="6" creationId="{8CD81247-20B1-4767-8D81-21D2A9D7675A}"/>
          </ac:spMkLst>
        </pc:spChg>
        <pc:spChg chg="add mod">
          <ac:chgData name="Subashnie Soobramoney" userId="a87e8790-1910-4ab0-bfc9-855d2e473a47" providerId="ADAL" clId="{BBAF7FD9-3563-411B-8054-979D525A1E58}" dt="2023-05-22T04:10:06.781" v="1738" actId="20577"/>
          <ac:spMkLst>
            <pc:docMk/>
            <pc:sldMk cId="1064814181" sldId="281"/>
            <ac:spMk id="8" creationId="{B9C8FA10-3B02-49AE-8DE2-77767DA389A3}"/>
          </ac:spMkLst>
        </pc:spChg>
        <pc:picChg chg="add del mod">
          <ac:chgData name="Subashnie Soobramoney" userId="a87e8790-1910-4ab0-bfc9-855d2e473a47" providerId="ADAL" clId="{BBAF7FD9-3563-411B-8054-979D525A1E58}" dt="2023-05-18T10:01:25.668" v="1155" actId="478"/>
          <ac:picMkLst>
            <pc:docMk/>
            <pc:sldMk cId="1064814181" sldId="281"/>
            <ac:picMk id="3" creationId="{5678ACB6-8230-40A1-9E34-DD659380C819}"/>
          </ac:picMkLst>
        </pc:picChg>
        <pc:picChg chg="add mod ord">
          <ac:chgData name="Subashnie Soobramoney" userId="a87e8790-1910-4ab0-bfc9-855d2e473a47" providerId="ADAL" clId="{BBAF7FD9-3563-411B-8054-979D525A1E58}" dt="2023-05-18T10:01:38.194" v="1158" actId="1076"/>
          <ac:picMkLst>
            <pc:docMk/>
            <pc:sldMk cId="1064814181" sldId="281"/>
            <ac:picMk id="5" creationId="{3FE61704-F141-42B8-9E48-3C80D4911D81}"/>
          </ac:picMkLst>
        </pc:picChg>
        <pc:cxnChg chg="add mod">
          <ac:chgData name="Subashnie Soobramoney" userId="a87e8790-1910-4ab0-bfc9-855d2e473a47" providerId="ADAL" clId="{BBAF7FD9-3563-411B-8054-979D525A1E58}" dt="2023-05-22T04:06:38.745" v="1511" actId="11529"/>
          <ac:cxnSpMkLst>
            <pc:docMk/>
            <pc:sldMk cId="1064814181" sldId="281"/>
            <ac:cxnSpMk id="7" creationId="{32C11FE1-96C1-4BA8-B6B5-F54FB0C3233B}"/>
          </ac:cxnSpMkLst>
        </pc:cxnChg>
      </pc:sldChg>
      <pc:sldChg chg="addSp delSp modSp add">
        <pc:chgData name="Subashnie Soobramoney" userId="a87e8790-1910-4ab0-bfc9-855d2e473a47" providerId="ADAL" clId="{BBAF7FD9-3563-411B-8054-979D525A1E58}" dt="2023-05-22T04:12:46.180" v="1835" actId="20577"/>
        <pc:sldMkLst>
          <pc:docMk/>
          <pc:sldMk cId="3278490462" sldId="282"/>
        </pc:sldMkLst>
        <pc:spChg chg="mod">
          <ac:chgData name="Subashnie Soobramoney" userId="a87e8790-1910-4ab0-bfc9-855d2e473a47" providerId="ADAL" clId="{BBAF7FD9-3563-411B-8054-979D525A1E58}" dt="2023-05-02T11:57:11.844" v="900" actId="1076"/>
          <ac:spMkLst>
            <pc:docMk/>
            <pc:sldMk cId="3278490462" sldId="282"/>
            <ac:spMk id="2" creationId="{027BFBB8-C4D2-419B-8786-A4BF009CA351}"/>
          </ac:spMkLst>
        </pc:spChg>
        <pc:spChg chg="add mod">
          <ac:chgData name="Subashnie Soobramoney" userId="a87e8790-1910-4ab0-bfc9-855d2e473a47" providerId="ADAL" clId="{BBAF7FD9-3563-411B-8054-979D525A1E58}" dt="2023-05-18T09:51:01.315" v="1149" actId="1076"/>
          <ac:spMkLst>
            <pc:docMk/>
            <pc:sldMk cId="3278490462" sldId="282"/>
            <ac:spMk id="4" creationId="{4D3ECCA6-3F89-423A-A19A-F7C89C94A2B2}"/>
          </ac:spMkLst>
        </pc:spChg>
        <pc:spChg chg="add mod">
          <ac:chgData name="Subashnie Soobramoney" userId="a87e8790-1910-4ab0-bfc9-855d2e473a47" providerId="ADAL" clId="{BBAF7FD9-3563-411B-8054-979D525A1E58}" dt="2023-05-22T04:12:46.180" v="1835" actId="20577"/>
          <ac:spMkLst>
            <pc:docMk/>
            <pc:sldMk cId="3278490462" sldId="282"/>
            <ac:spMk id="5" creationId="{BEDFCAE5-175A-452F-B517-2852E9D97E77}"/>
          </ac:spMkLst>
        </pc:spChg>
        <pc:picChg chg="add del mod">
          <ac:chgData name="Subashnie Soobramoney" userId="a87e8790-1910-4ab0-bfc9-855d2e473a47" providerId="ADAL" clId="{BBAF7FD9-3563-411B-8054-979D525A1E58}" dt="2023-05-18T09:50:10.337" v="1140" actId="478"/>
          <ac:picMkLst>
            <pc:docMk/>
            <pc:sldMk cId="3278490462" sldId="282"/>
            <ac:picMk id="3" creationId="{2B136B8B-927A-4722-970D-9791245A710B}"/>
          </ac:picMkLst>
        </pc:picChg>
        <pc:picChg chg="add mod ord">
          <ac:chgData name="Subashnie Soobramoney" userId="a87e8790-1910-4ab0-bfc9-855d2e473a47" providerId="ADAL" clId="{BBAF7FD9-3563-411B-8054-979D525A1E58}" dt="2023-05-18T09:55:54.486" v="1150" actId="1036"/>
          <ac:picMkLst>
            <pc:docMk/>
            <pc:sldMk cId="3278490462" sldId="282"/>
            <ac:picMk id="6" creationId="{734F2D20-93AD-4F27-854C-713AADB0170F}"/>
          </ac:picMkLst>
        </pc:picChg>
      </pc:sldChg>
      <pc:sldChg chg="addSp modSp add">
        <pc:chgData name="Subashnie Soobramoney" userId="a87e8790-1910-4ab0-bfc9-855d2e473a47" providerId="ADAL" clId="{BBAF7FD9-3563-411B-8054-979D525A1E58}" dt="2023-05-02T12:01:34.257" v="933" actId="1076"/>
        <pc:sldMkLst>
          <pc:docMk/>
          <pc:sldMk cId="2956358672" sldId="283"/>
        </pc:sldMkLst>
        <pc:spChg chg="mod">
          <ac:chgData name="Subashnie Soobramoney" userId="a87e8790-1910-4ab0-bfc9-855d2e473a47" providerId="ADAL" clId="{BBAF7FD9-3563-411B-8054-979D525A1E58}" dt="2023-05-02T11:55:18.792" v="846" actId="1076"/>
          <ac:spMkLst>
            <pc:docMk/>
            <pc:sldMk cId="2956358672" sldId="283"/>
            <ac:spMk id="2" creationId="{68B018A9-4F54-4522-940C-5431634FA98E}"/>
          </ac:spMkLst>
        </pc:spChg>
        <pc:spChg chg="add mod">
          <ac:chgData name="Subashnie Soobramoney" userId="a87e8790-1910-4ab0-bfc9-855d2e473a47" providerId="ADAL" clId="{BBAF7FD9-3563-411B-8054-979D525A1E58}" dt="2023-05-02T12:01:34.257" v="933" actId="1076"/>
          <ac:spMkLst>
            <pc:docMk/>
            <pc:sldMk cId="2956358672" sldId="283"/>
            <ac:spMk id="4" creationId="{00A8BA81-9875-46DD-BD5D-4C858808ADA8}"/>
          </ac:spMkLst>
        </pc:spChg>
        <pc:picChg chg="add mod">
          <ac:chgData name="Subashnie Soobramoney" userId="a87e8790-1910-4ab0-bfc9-855d2e473a47" providerId="ADAL" clId="{BBAF7FD9-3563-411B-8054-979D525A1E58}" dt="2023-05-02T12:01:31.523" v="932" actId="1076"/>
          <ac:picMkLst>
            <pc:docMk/>
            <pc:sldMk cId="2956358672" sldId="283"/>
            <ac:picMk id="3" creationId="{200735B3-0870-4568-ACF0-BEAF319043F0}"/>
          </ac:picMkLst>
        </pc:picChg>
        <pc:picChg chg="add mod">
          <ac:chgData name="Subashnie Soobramoney" userId="a87e8790-1910-4ab0-bfc9-855d2e473a47" providerId="ADAL" clId="{BBAF7FD9-3563-411B-8054-979D525A1E58}" dt="2023-05-02T12:01:21.340" v="930" actId="1076"/>
          <ac:picMkLst>
            <pc:docMk/>
            <pc:sldMk cId="2956358672" sldId="283"/>
            <ac:picMk id="5" creationId="{6A4097B4-B826-4E19-92A3-1A4826415E87}"/>
          </ac:picMkLst>
        </pc:picChg>
      </pc:sldChg>
      <pc:sldChg chg="addSp delSp modSp add ord">
        <pc:chgData name="Subashnie Soobramoney" userId="a87e8790-1910-4ab0-bfc9-855d2e473a47" providerId="ADAL" clId="{BBAF7FD9-3563-411B-8054-979D525A1E58}" dt="2023-05-22T04:11:45.096" v="1761"/>
        <pc:sldMkLst>
          <pc:docMk/>
          <pc:sldMk cId="1149779781" sldId="285"/>
        </pc:sldMkLst>
        <pc:spChg chg="mod">
          <ac:chgData name="Subashnie Soobramoney" userId="a87e8790-1910-4ab0-bfc9-855d2e473a47" providerId="ADAL" clId="{BBAF7FD9-3563-411B-8054-979D525A1E58}" dt="2023-05-17T03:39:19.496" v="1014"/>
          <ac:spMkLst>
            <pc:docMk/>
            <pc:sldMk cId="1149779781" sldId="285"/>
            <ac:spMk id="2" creationId="{B29661C9-2E6A-44CE-8DDC-57F84D70B3C7}"/>
          </ac:spMkLst>
        </pc:spChg>
        <pc:spChg chg="add mod">
          <ac:chgData name="Subashnie Soobramoney" userId="a87e8790-1910-4ab0-bfc9-855d2e473a47" providerId="ADAL" clId="{BBAF7FD9-3563-411B-8054-979D525A1E58}" dt="2023-05-18T10:02:42.750" v="1164" actId="1076"/>
          <ac:spMkLst>
            <pc:docMk/>
            <pc:sldMk cId="1149779781" sldId="285"/>
            <ac:spMk id="7" creationId="{DD57CC84-8C88-48D3-8F3D-D61C24A8F9D4}"/>
          </ac:spMkLst>
        </pc:spChg>
        <pc:picChg chg="del">
          <ac:chgData name="Subashnie Soobramoney" userId="a87e8790-1910-4ab0-bfc9-855d2e473a47" providerId="ADAL" clId="{BBAF7FD9-3563-411B-8054-979D525A1E58}" dt="2023-05-17T03:38:26.845" v="936" actId="478"/>
          <ac:picMkLst>
            <pc:docMk/>
            <pc:sldMk cId="1149779781" sldId="285"/>
            <ac:picMk id="3" creationId="{5678ACB6-8230-40A1-9E34-DD659380C819}"/>
          </ac:picMkLst>
        </pc:picChg>
        <pc:picChg chg="add del mod">
          <ac:chgData name="Subashnie Soobramoney" userId="a87e8790-1910-4ab0-bfc9-855d2e473a47" providerId="ADAL" clId="{BBAF7FD9-3563-411B-8054-979D525A1E58}" dt="2023-05-18T10:01:50.282" v="1160" actId="478"/>
          <ac:picMkLst>
            <pc:docMk/>
            <pc:sldMk cId="1149779781" sldId="285"/>
            <ac:picMk id="5" creationId="{91E8803F-065B-4F82-BB8E-5FF72746C593}"/>
          </ac:picMkLst>
        </pc:picChg>
        <pc:picChg chg="add mod">
          <ac:chgData name="Subashnie Soobramoney" userId="a87e8790-1910-4ab0-bfc9-855d2e473a47" providerId="ADAL" clId="{BBAF7FD9-3563-411B-8054-979D525A1E58}" dt="2023-05-18T10:01:54.269" v="1162" actId="1076"/>
          <ac:picMkLst>
            <pc:docMk/>
            <pc:sldMk cId="1149779781" sldId="285"/>
            <ac:picMk id="6" creationId="{679560DE-5374-46DB-A1F2-E7150262484E}"/>
          </ac:picMkLst>
        </pc:picChg>
      </pc:sldChg>
      <pc:sldChg chg="addSp delSp modSp add ord">
        <pc:chgData name="Subashnie Soobramoney" userId="a87e8790-1910-4ab0-bfc9-855d2e473a47" providerId="ADAL" clId="{BBAF7FD9-3563-411B-8054-979D525A1E58}" dt="2023-05-22T03:25:09.528" v="1369" actId="1035"/>
        <pc:sldMkLst>
          <pc:docMk/>
          <pc:sldMk cId="789958585" sldId="286"/>
        </pc:sldMkLst>
        <pc:spChg chg="mod">
          <ac:chgData name="Subashnie Soobramoney" userId="a87e8790-1910-4ab0-bfc9-855d2e473a47" providerId="ADAL" clId="{BBAF7FD9-3563-411B-8054-979D525A1E58}" dt="2023-05-22T03:03:31.777" v="1282" actId="121"/>
          <ac:spMkLst>
            <pc:docMk/>
            <pc:sldMk cId="789958585" sldId="286"/>
            <ac:spMk id="2" creationId="{107778B6-48AF-4EC6-A4F2-B10474415F4C}"/>
          </ac:spMkLst>
        </pc:spChg>
        <pc:spChg chg="add del mod">
          <ac:chgData name="Subashnie Soobramoney" userId="a87e8790-1910-4ab0-bfc9-855d2e473a47" providerId="ADAL" clId="{BBAF7FD9-3563-411B-8054-979D525A1E58}" dt="2023-05-22T03:07:52.520" v="1289" actId="478"/>
          <ac:spMkLst>
            <pc:docMk/>
            <pc:sldMk cId="789958585" sldId="286"/>
            <ac:spMk id="4" creationId="{CD32CF2E-4120-4ACD-8A3D-39D7C0E901FB}"/>
          </ac:spMkLst>
        </pc:spChg>
        <pc:spChg chg="add mod">
          <ac:chgData name="Subashnie Soobramoney" userId="a87e8790-1910-4ab0-bfc9-855d2e473a47" providerId="ADAL" clId="{BBAF7FD9-3563-411B-8054-979D525A1E58}" dt="2023-05-22T03:10:02.973" v="1365" actId="1076"/>
          <ac:spMkLst>
            <pc:docMk/>
            <pc:sldMk cId="789958585" sldId="286"/>
            <ac:spMk id="6" creationId="{06D552F8-A170-4443-8843-C6270A3BFD06}"/>
          </ac:spMkLst>
        </pc:spChg>
        <pc:picChg chg="add del mod">
          <ac:chgData name="Subashnie Soobramoney" userId="a87e8790-1910-4ab0-bfc9-855d2e473a47" providerId="ADAL" clId="{BBAF7FD9-3563-411B-8054-979D525A1E58}" dt="2023-05-22T03:07:34.209" v="1285" actId="478"/>
          <ac:picMkLst>
            <pc:docMk/>
            <pc:sldMk cId="789958585" sldId="286"/>
            <ac:picMk id="3" creationId="{2D5514D2-55A6-49DB-A32F-0E774716CF6F}"/>
          </ac:picMkLst>
        </pc:picChg>
        <pc:picChg chg="add mod">
          <ac:chgData name="Subashnie Soobramoney" userId="a87e8790-1910-4ab0-bfc9-855d2e473a47" providerId="ADAL" clId="{BBAF7FD9-3563-411B-8054-979D525A1E58}" dt="2023-05-22T03:07:43.547" v="1288" actId="14100"/>
          <ac:picMkLst>
            <pc:docMk/>
            <pc:sldMk cId="789958585" sldId="286"/>
            <ac:picMk id="5" creationId="{9FC95200-4A68-4CC5-B9EE-4B172A22D33A}"/>
          </ac:picMkLst>
        </pc:picChg>
        <pc:picChg chg="add mod">
          <ac:chgData name="Subashnie Soobramoney" userId="a87e8790-1910-4ab0-bfc9-855d2e473a47" providerId="ADAL" clId="{BBAF7FD9-3563-411B-8054-979D525A1E58}" dt="2023-05-22T03:25:09.528" v="1369" actId="1035"/>
          <ac:picMkLst>
            <pc:docMk/>
            <pc:sldMk cId="789958585" sldId="286"/>
            <ac:picMk id="7" creationId="{FBBAAF22-6654-4F9C-A783-31C1771818F9}"/>
          </ac:picMkLst>
        </pc:picChg>
      </pc:sldChg>
      <pc:sldChg chg="modSp add">
        <pc:chgData name="Subashnie Soobramoney" userId="a87e8790-1910-4ab0-bfc9-855d2e473a47" providerId="ADAL" clId="{BBAF7FD9-3563-411B-8054-979D525A1E58}" dt="2023-05-22T03:08:18.693" v="1325" actId="6549"/>
        <pc:sldMkLst>
          <pc:docMk/>
          <pc:sldMk cId="213403216" sldId="287"/>
        </pc:sldMkLst>
        <pc:spChg chg="mod">
          <ac:chgData name="Subashnie Soobramoney" userId="a87e8790-1910-4ab0-bfc9-855d2e473a47" providerId="ADAL" clId="{BBAF7FD9-3563-411B-8054-979D525A1E58}" dt="2023-05-22T03:08:18.693" v="1325" actId="6549"/>
          <ac:spMkLst>
            <pc:docMk/>
            <pc:sldMk cId="213403216" sldId="287"/>
            <ac:spMk id="4" creationId="{CD32CF2E-4120-4ACD-8A3D-39D7C0E901FB}"/>
          </ac:spMkLst>
        </pc:spChg>
      </pc:sldChg>
      <pc:sldChg chg="delSp modSp add del">
        <pc:chgData name="Subashnie Soobramoney" userId="a87e8790-1910-4ab0-bfc9-855d2e473a47" providerId="ADAL" clId="{BBAF7FD9-3563-411B-8054-979D525A1E58}" dt="2023-05-22T04:03:58.212" v="1498" actId="2696"/>
        <pc:sldMkLst>
          <pc:docMk/>
          <pc:sldMk cId="12098780" sldId="288"/>
        </pc:sldMkLst>
        <pc:spChg chg="del mod">
          <ac:chgData name="Subashnie Soobramoney" userId="a87e8790-1910-4ab0-bfc9-855d2e473a47" providerId="ADAL" clId="{BBAF7FD9-3563-411B-8054-979D525A1E58}" dt="2023-05-22T04:02:45.916" v="1495"/>
          <ac:spMkLst>
            <pc:docMk/>
            <pc:sldMk cId="12098780" sldId="288"/>
            <ac:spMk id="5" creationId="{89579689-56EF-4A7A-98CF-9505D124E07C}"/>
          </ac:spMkLst>
        </pc:spChg>
        <pc:spChg chg="del">
          <ac:chgData name="Subashnie Soobramoney" userId="a87e8790-1910-4ab0-bfc9-855d2e473a47" providerId="ADAL" clId="{BBAF7FD9-3563-411B-8054-979D525A1E58}" dt="2023-05-22T03:51:26.343" v="1460"/>
          <ac:spMkLst>
            <pc:docMk/>
            <pc:sldMk cId="12098780" sldId="288"/>
            <ac:spMk id="7" creationId="{A5AF8DAB-7BD7-4841-830C-DDA1F022F299}"/>
          </ac:spMkLst>
        </pc:spChg>
        <pc:picChg chg="mod">
          <ac:chgData name="Subashnie Soobramoney" userId="a87e8790-1910-4ab0-bfc9-855d2e473a47" providerId="ADAL" clId="{BBAF7FD9-3563-411B-8054-979D525A1E58}" dt="2023-05-22T04:02:43.141" v="1493" actId="1076"/>
          <ac:picMkLst>
            <pc:docMk/>
            <pc:sldMk cId="12098780" sldId="288"/>
            <ac:picMk id="12" creationId="{2E7F5425-BC47-474C-84ED-29090DF0E80A}"/>
          </ac:picMkLst>
        </pc:picChg>
      </pc:sldChg>
      <pc:sldChg chg="addSp delSp modSp add">
        <pc:chgData name="Subashnie Soobramoney" userId="a87e8790-1910-4ab0-bfc9-855d2e473a47" providerId="ADAL" clId="{BBAF7FD9-3563-411B-8054-979D525A1E58}" dt="2023-05-22T03:54:51.967" v="1490" actId="478"/>
        <pc:sldMkLst>
          <pc:docMk/>
          <pc:sldMk cId="45183566" sldId="289"/>
        </pc:sldMkLst>
        <pc:spChg chg="del mod">
          <ac:chgData name="Subashnie Soobramoney" userId="a87e8790-1910-4ab0-bfc9-855d2e473a47" providerId="ADAL" clId="{BBAF7FD9-3563-411B-8054-979D525A1E58}" dt="2023-05-22T03:54:51.967" v="1490" actId="478"/>
          <ac:spMkLst>
            <pc:docMk/>
            <pc:sldMk cId="45183566" sldId="289"/>
            <ac:spMk id="5" creationId="{89579689-56EF-4A7A-98CF-9505D124E07C}"/>
          </ac:spMkLst>
        </pc:spChg>
        <pc:spChg chg="del">
          <ac:chgData name="Subashnie Soobramoney" userId="a87e8790-1910-4ab0-bfc9-855d2e473a47" providerId="ADAL" clId="{BBAF7FD9-3563-411B-8054-979D525A1E58}" dt="2023-05-22T03:53:10.169" v="1466" actId="478"/>
          <ac:spMkLst>
            <pc:docMk/>
            <pc:sldMk cId="45183566" sldId="289"/>
            <ac:spMk id="7" creationId="{A5AF8DAB-7BD7-4841-830C-DDA1F022F299}"/>
          </ac:spMkLst>
        </pc:spChg>
        <pc:spChg chg="add mod">
          <ac:chgData name="Subashnie Soobramoney" userId="a87e8790-1910-4ab0-bfc9-855d2e473a47" providerId="ADAL" clId="{BBAF7FD9-3563-411B-8054-979D525A1E58}" dt="2023-05-22T03:54:28.096" v="1486" actId="1035"/>
          <ac:spMkLst>
            <pc:docMk/>
            <pc:sldMk cId="45183566" sldId="289"/>
            <ac:spMk id="9" creationId="{E3515EED-C2DB-4839-9128-A25E108ED205}"/>
          </ac:spMkLst>
        </pc:spChg>
        <pc:picChg chg="mod ord">
          <ac:chgData name="Subashnie Soobramoney" userId="a87e8790-1910-4ab0-bfc9-855d2e473a47" providerId="ADAL" clId="{BBAF7FD9-3563-411B-8054-979D525A1E58}" dt="2023-05-22T03:54:48.662" v="1488" actId="167"/>
          <ac:picMkLst>
            <pc:docMk/>
            <pc:sldMk cId="45183566" sldId="289"/>
            <ac:picMk id="12" creationId="{2E7F5425-BC47-474C-84ED-29090DF0E80A}"/>
          </ac:picMkLst>
        </pc:picChg>
      </pc:sldChg>
      <pc:sldChg chg="addSp modSp add">
        <pc:chgData name="Subashnie Soobramoney" userId="a87e8790-1910-4ab0-bfc9-855d2e473a47" providerId="ADAL" clId="{BBAF7FD9-3563-411B-8054-979D525A1E58}" dt="2023-05-22T04:05:06.914" v="1507"/>
        <pc:sldMkLst>
          <pc:docMk/>
          <pc:sldMk cId="3493643353" sldId="290"/>
        </pc:sldMkLst>
        <pc:spChg chg="add">
          <ac:chgData name="Subashnie Soobramoney" userId="a87e8790-1910-4ab0-bfc9-855d2e473a47" providerId="ADAL" clId="{BBAF7FD9-3563-411B-8054-979D525A1E58}" dt="2023-05-22T04:02:38.503" v="1492"/>
          <ac:spMkLst>
            <pc:docMk/>
            <pc:sldMk cId="3493643353" sldId="290"/>
            <ac:spMk id="7" creationId="{89B24FEB-E853-4975-8240-0D1D0E8AF803}"/>
          </ac:spMkLst>
        </pc:spChg>
        <pc:spChg chg="add mod">
          <ac:chgData name="Subashnie Soobramoney" userId="a87e8790-1910-4ab0-bfc9-855d2e473a47" providerId="ADAL" clId="{BBAF7FD9-3563-411B-8054-979D525A1E58}" dt="2023-05-22T04:03:01.709" v="1497" actId="1076"/>
          <ac:spMkLst>
            <pc:docMk/>
            <pc:sldMk cId="3493643353" sldId="290"/>
            <ac:spMk id="10" creationId="{77DBDCF8-AC9D-4A62-B458-25BD26F6CC5D}"/>
          </ac:spMkLst>
        </pc:spChg>
        <pc:spChg chg="add">
          <ac:chgData name="Subashnie Soobramoney" userId="a87e8790-1910-4ab0-bfc9-855d2e473a47" providerId="ADAL" clId="{BBAF7FD9-3563-411B-8054-979D525A1E58}" dt="2023-05-22T04:05:06.914" v="1507"/>
          <ac:spMkLst>
            <pc:docMk/>
            <pc:sldMk cId="3493643353" sldId="290"/>
            <ac:spMk id="11" creationId="{7A0C43AA-ADC2-41EB-AB89-8EE2C3441B6C}"/>
          </ac:spMkLst>
        </pc:spChg>
      </pc:sldChg>
      <pc:sldChg chg="addSp modSp add del">
        <pc:chgData name="Subashnie Soobramoney" userId="a87e8790-1910-4ab0-bfc9-855d2e473a47" providerId="ADAL" clId="{BBAF7FD9-3563-411B-8054-979D525A1E58}" dt="2023-05-22T04:05:25.356" v="1508" actId="2696"/>
        <pc:sldMkLst>
          <pc:docMk/>
          <pc:sldMk cId="2695654219" sldId="291"/>
        </pc:sldMkLst>
        <pc:spChg chg="add mod">
          <ac:chgData name="Subashnie Soobramoney" userId="a87e8790-1910-4ab0-bfc9-855d2e473a47" providerId="ADAL" clId="{BBAF7FD9-3563-411B-8054-979D525A1E58}" dt="2023-05-22T04:04:43.659" v="1504" actId="1076"/>
          <ac:spMkLst>
            <pc:docMk/>
            <pc:sldMk cId="2695654219" sldId="291"/>
            <ac:spMk id="11" creationId="{9C1887D9-0618-4A3A-8DDD-21FD74EAE791}"/>
          </ac:spMkLst>
        </pc:spChg>
      </pc:sldChg>
      <pc:sldChg chg="add del">
        <pc:chgData name="Subashnie Soobramoney" userId="a87e8790-1910-4ab0-bfc9-855d2e473a47" providerId="ADAL" clId="{BBAF7FD9-3563-411B-8054-979D525A1E58}" dt="2023-05-22T04:04:29.700" v="1501" actId="2696"/>
        <pc:sldMkLst>
          <pc:docMk/>
          <pc:sldMk cId="2939179383" sldId="291"/>
        </pc:sldMkLst>
      </pc:sldChg>
      <pc:sldChg chg="addSp add">
        <pc:chgData name="Subashnie Soobramoney" userId="a87e8790-1910-4ab0-bfc9-855d2e473a47" providerId="ADAL" clId="{BBAF7FD9-3563-411B-8054-979D525A1E58}" dt="2023-05-22T04:05:00.954" v="1506"/>
        <pc:sldMkLst>
          <pc:docMk/>
          <pc:sldMk cId="2770154137" sldId="292"/>
        </pc:sldMkLst>
        <pc:spChg chg="add">
          <ac:chgData name="Subashnie Soobramoney" userId="a87e8790-1910-4ab0-bfc9-855d2e473a47" providerId="ADAL" clId="{BBAF7FD9-3563-411B-8054-979D525A1E58}" dt="2023-05-22T04:05:00.954" v="1506"/>
          <ac:spMkLst>
            <pc:docMk/>
            <pc:sldMk cId="2770154137" sldId="292"/>
            <ac:spMk id="7" creationId="{8E180C7F-5376-435D-BA45-9F23D4FA3D1B}"/>
          </ac:spMkLst>
        </pc:spChg>
      </pc:sldChg>
      <pc:sldChg chg="addSp modSp add">
        <pc:chgData name="Subashnie Soobramoney" userId="a87e8790-1910-4ab0-bfc9-855d2e473a47" providerId="ADAL" clId="{BBAF7FD9-3563-411B-8054-979D525A1E58}" dt="2023-05-22T05:58:33.962" v="2429" actId="6549"/>
        <pc:sldMkLst>
          <pc:docMk/>
          <pc:sldMk cId="1108720109" sldId="293"/>
        </pc:sldMkLst>
        <pc:spChg chg="mod">
          <ac:chgData name="Subashnie Soobramoney" userId="a87e8790-1910-4ab0-bfc9-855d2e473a47" providerId="ADAL" clId="{BBAF7FD9-3563-411B-8054-979D525A1E58}" dt="2023-05-22T05:23:05.795" v="1859" actId="20577"/>
          <ac:spMkLst>
            <pc:docMk/>
            <pc:sldMk cId="1108720109" sldId="293"/>
            <ac:spMk id="2" creationId="{6DE86220-5743-48EB-BC0D-2A50C2182D73}"/>
          </ac:spMkLst>
        </pc:spChg>
        <pc:spChg chg="add mod">
          <ac:chgData name="Subashnie Soobramoney" userId="a87e8790-1910-4ab0-bfc9-855d2e473a47" providerId="ADAL" clId="{BBAF7FD9-3563-411B-8054-979D525A1E58}" dt="2023-05-22T05:58:33.962" v="2429" actId="6549"/>
          <ac:spMkLst>
            <pc:docMk/>
            <pc:sldMk cId="1108720109" sldId="293"/>
            <ac:spMk id="3" creationId="{7F06419F-5504-42C4-913E-57AA42D15671}"/>
          </ac:spMkLst>
        </pc:spChg>
      </pc:sldChg>
      <pc:sldChg chg="addSp delSp modSp add">
        <pc:chgData name="Subashnie Soobramoney" userId="a87e8790-1910-4ab0-bfc9-855d2e473a47" providerId="ADAL" clId="{BBAF7FD9-3563-411B-8054-979D525A1E58}" dt="2023-05-22T05:58:16.205" v="2407" actId="1076"/>
        <pc:sldMkLst>
          <pc:docMk/>
          <pc:sldMk cId="3977779022" sldId="294"/>
        </pc:sldMkLst>
        <pc:spChg chg="mod">
          <ac:chgData name="Subashnie Soobramoney" userId="a87e8790-1910-4ab0-bfc9-855d2e473a47" providerId="ADAL" clId="{BBAF7FD9-3563-411B-8054-979D525A1E58}" dt="2023-05-22T05:53:40.193" v="2018" actId="20577"/>
          <ac:spMkLst>
            <pc:docMk/>
            <pc:sldMk cId="3977779022" sldId="294"/>
            <ac:spMk id="2" creationId="{65338C0F-F860-4804-A4B6-C98FF92F8145}"/>
          </ac:spMkLst>
        </pc:spChg>
        <pc:spChg chg="add mod">
          <ac:chgData name="Subashnie Soobramoney" userId="a87e8790-1910-4ab0-bfc9-855d2e473a47" providerId="ADAL" clId="{BBAF7FD9-3563-411B-8054-979D525A1E58}" dt="2023-05-22T05:57:28.212" v="2359" actId="1036"/>
          <ac:spMkLst>
            <pc:docMk/>
            <pc:sldMk cId="3977779022" sldId="294"/>
            <ac:spMk id="4" creationId="{F9029165-2B7A-489D-BDC7-FE065D25DF61}"/>
          </ac:spMkLst>
        </pc:spChg>
        <pc:spChg chg="add mod">
          <ac:chgData name="Subashnie Soobramoney" userId="a87e8790-1910-4ab0-bfc9-855d2e473a47" providerId="ADAL" clId="{BBAF7FD9-3563-411B-8054-979D525A1E58}" dt="2023-05-22T05:57:38.890" v="2386" actId="1038"/>
          <ac:spMkLst>
            <pc:docMk/>
            <pc:sldMk cId="3977779022" sldId="294"/>
            <ac:spMk id="7" creationId="{A0D10EA0-343F-4373-A3E6-DA70625EE753}"/>
          </ac:spMkLst>
        </pc:spChg>
        <pc:spChg chg="add mod">
          <ac:chgData name="Subashnie Soobramoney" userId="a87e8790-1910-4ab0-bfc9-855d2e473a47" providerId="ADAL" clId="{BBAF7FD9-3563-411B-8054-979D525A1E58}" dt="2023-05-22T05:58:09.151" v="2406" actId="20577"/>
          <ac:spMkLst>
            <pc:docMk/>
            <pc:sldMk cId="3977779022" sldId="294"/>
            <ac:spMk id="10" creationId="{1C3A2DE9-C3CA-4256-B7CD-D64604DF6BB8}"/>
          </ac:spMkLst>
        </pc:spChg>
        <pc:picChg chg="add mod">
          <ac:chgData name="Subashnie Soobramoney" userId="a87e8790-1910-4ab0-bfc9-855d2e473a47" providerId="ADAL" clId="{BBAF7FD9-3563-411B-8054-979D525A1E58}" dt="2023-05-22T05:58:16.205" v="2407" actId="1076"/>
          <ac:picMkLst>
            <pc:docMk/>
            <pc:sldMk cId="3977779022" sldId="294"/>
            <ac:picMk id="3" creationId="{F30A5619-5DBD-4FAC-8E5D-F47E99DE8716}"/>
          </ac:picMkLst>
        </pc:picChg>
        <pc:cxnChg chg="add del mod">
          <ac:chgData name="Subashnie Soobramoney" userId="a87e8790-1910-4ab0-bfc9-855d2e473a47" providerId="ADAL" clId="{BBAF7FD9-3563-411B-8054-979D525A1E58}" dt="2023-05-22T05:54:38.760" v="2024" actId="478"/>
          <ac:cxnSpMkLst>
            <pc:docMk/>
            <pc:sldMk cId="3977779022" sldId="294"/>
            <ac:cxnSpMk id="6" creationId="{29B8EBF4-08D4-4815-AB00-7A1D52C5F44C}"/>
          </ac:cxnSpMkLst>
        </pc:cxnChg>
        <pc:cxnChg chg="add mod">
          <ac:chgData name="Subashnie Soobramoney" userId="a87e8790-1910-4ab0-bfc9-855d2e473a47" providerId="ADAL" clId="{BBAF7FD9-3563-411B-8054-979D525A1E58}" dt="2023-05-22T05:57:49.851" v="2402" actId="14100"/>
          <ac:cxnSpMkLst>
            <pc:docMk/>
            <pc:sldMk cId="3977779022" sldId="294"/>
            <ac:cxnSpMk id="9" creationId="{C30FC32D-1DAC-4DB5-BE89-E0CB3B4E038B}"/>
          </ac:cxnSpMkLst>
        </pc:cxnChg>
      </pc:sldChg>
      <pc:sldChg chg="modSp add ord">
        <pc:chgData name="Subashnie Soobramoney" userId="a87e8790-1910-4ab0-bfc9-855d2e473a47" providerId="ADAL" clId="{BBAF7FD9-3563-411B-8054-979D525A1E58}" dt="2023-05-22T05:59:04.997" v="2489" actId="20577"/>
        <pc:sldMkLst>
          <pc:docMk/>
          <pc:sldMk cId="3070993157" sldId="295"/>
        </pc:sldMkLst>
        <pc:spChg chg="mod">
          <ac:chgData name="Subashnie Soobramoney" userId="a87e8790-1910-4ab0-bfc9-855d2e473a47" providerId="ADAL" clId="{BBAF7FD9-3563-411B-8054-979D525A1E58}" dt="2023-05-22T05:59:04.997" v="2489" actId="20577"/>
          <ac:spMkLst>
            <pc:docMk/>
            <pc:sldMk cId="3070993157" sldId="295"/>
            <ac:spMk id="3" creationId="{7F06419F-5504-42C4-913E-57AA42D15671}"/>
          </ac:spMkLst>
        </pc:spChg>
      </pc:sldChg>
      <pc:sldChg chg="modSp add">
        <pc:chgData name="Subashnie Soobramoney" userId="a87e8790-1910-4ab0-bfc9-855d2e473a47" providerId="ADAL" clId="{BBAF7FD9-3563-411B-8054-979D525A1E58}" dt="2023-05-22T05:59:24.244" v="2512" actId="1076"/>
        <pc:sldMkLst>
          <pc:docMk/>
          <pc:sldMk cId="423270779" sldId="296"/>
        </pc:sldMkLst>
        <pc:spChg chg="mod">
          <ac:chgData name="Subashnie Soobramoney" userId="a87e8790-1910-4ab0-bfc9-855d2e473a47" providerId="ADAL" clId="{BBAF7FD9-3563-411B-8054-979D525A1E58}" dt="2023-05-22T05:59:24.244" v="2512" actId="1076"/>
          <ac:spMkLst>
            <pc:docMk/>
            <pc:sldMk cId="423270779" sldId="296"/>
            <ac:spMk id="2" creationId="{82BF0D02-1425-4754-90E0-B6F75107186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E8E4-99BA-4BE3-974A-43D50C7C0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DB6486-E575-45EF-A09B-460269799F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523E-3635-438A-9B11-39996E8D9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F97A3-8E66-4261-A8D1-6C016871C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2F86-EB48-4F63-8A47-D2DCC3B3D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80893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7D353-4E35-4281-9A67-16C6E117C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96DDE-9F68-4B6F-B001-A34DD1992F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4ED3A-7967-43DF-BA32-0918488F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10F6FA-0CB9-43C0-A0E1-0B88BA16A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A39AD-B719-4099-A6BD-9C6996BE3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565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B4BA17-066E-43C0-A775-AB6242D78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A297C-519D-4A9B-A19D-350E247131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898A3-C95F-48EA-A8BD-E8409232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D5F5B-DA5A-4FF3-829A-FDA1CAC13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C7F23-A6CE-4048-A383-754A74CB6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84004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EA0A-EC70-48BF-9F23-394C6F21B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283ED-63E1-474A-9646-7CE13A9B9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F0D159-429B-45D1-8F93-ADE8DF0E3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2F68-206F-484F-8B54-F43B512B5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7CEB1-DB30-4DF4-AA0A-5B638351C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686037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FAA00-F04B-43F9-8E07-615C1A3FC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EC29BB-753C-4E85-B368-F3191A920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D00A2-071F-49B8-B9EC-A89BC46FB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B5711-4233-4147-9B69-FCAE4850F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3021-1902-49B5-AA56-A2CE57648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07545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1F90B-57FD-4870-A811-EB0905855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DFE03-85D2-420B-B1C0-91312F5337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609331-55A4-473F-917E-26292DDAEA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A91327-869A-4183-A92A-E99CCD669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855E1-32BE-443B-A047-2C079365A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15DE3E-011F-485B-8411-7C5873F46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418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8A3E8-E3E8-4176-9012-EB45DA2AD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E5B99-52F5-4FD9-909E-0D465F45A0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396CCC-BB98-42CA-9776-992DA28C12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912B27-1841-4980-8E49-C07768E34E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03CBA2-861A-4197-A0BF-C575EACBDF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54AC3F-2F7D-41FC-985E-5DBE5C7BA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2B99E7-4CCD-4F34-9A7B-12FAA6C28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8FB2B9-9739-477D-909B-28A5BF7E0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5581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0135C-8519-4E63-B37C-D830E99E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90B351-CAB6-412F-93C6-214E2EF6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612619-6502-45C5-B540-86BCA6D0F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C6626-DEA8-4234-AA1E-80EB31259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83545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969437-C308-4A58-B6A3-58CE7784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1BC3D4-5E29-4E20-93C1-9335F4E69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07DEA-D378-4B1B-8AA9-3E726942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55009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9B3D-A6CA-4C78-9EBA-6A2A62235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59585-8095-4EF8-972A-1467DECB8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53DA5-FD7D-4A46-8973-F405A0B882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87D89-4D82-4F54-A77E-B1617EF8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E4ED4A-C473-4258-AEC2-75DC939FA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991CA1-3860-41C5-941D-72F825AC5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88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D56B8-19F9-453C-A83A-77C4457B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ED69C6-14FE-49B8-A429-AF3122D411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2EB73A-2FC1-43A4-B3CB-78EBDA492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DCA5B8-AD1D-4F06-9986-949725008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E3AF6D-CF89-4EB4-9EC5-63A71A1BD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E51959-9B33-466D-A360-C1E757324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13108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E594C-808F-46B5-9B2A-855D7151D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D601-2E39-4740-948F-00F75A2F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31DA2-6976-4EA9-B358-2A3FB1D60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583ECC-4CAA-4E0A-AB13-1DFA66E4E8E1}" type="datetimeFigureOut">
              <a:rPr lang="en-ZA" smtClean="0"/>
              <a:t>2023/05/18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ED920-57C5-4565-8199-FA8DB4E81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5BD3C-A99B-41C6-AA5F-6B4D3F299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C0AC20-33D5-436B-9E9B-94905584AEB0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5084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5827-F233-472D-B710-D6824D9652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D6C47F-E913-421B-85BB-CE849A3550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3611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45EDDD9-8D0E-4FDB-A1F3-5F94A6C9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09" y="315726"/>
            <a:ext cx="10293927" cy="474646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C5E4AE9-0A0C-4A85-95D0-5B3F0D15AA93}"/>
              </a:ext>
            </a:extLst>
          </p:cNvPr>
          <p:cNvSpPr txBox="1"/>
          <p:nvPr/>
        </p:nvSpPr>
        <p:spPr>
          <a:xfrm>
            <a:off x="290945" y="5389418"/>
            <a:ext cx="9222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App_Start</a:t>
            </a:r>
            <a:r>
              <a:rPr lang="en-US" dirty="0"/>
              <a:t>\</a:t>
            </a:r>
            <a:r>
              <a:rPr lang="en-US" dirty="0" err="1"/>
              <a:t>RoutConfig.cs</a:t>
            </a:r>
            <a:r>
              <a:rPr lang="en-US" dirty="0"/>
              <a:t> – is the routing file that map routes from the page the user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to the controller that will handle the request </a:t>
            </a:r>
          </a:p>
        </p:txBody>
      </p:sp>
    </p:spTree>
    <p:extLst>
      <p:ext uri="{BB962C8B-B14F-4D97-AF65-F5344CB8AC3E}">
        <p14:creationId xmlns:p14="http://schemas.microsoft.com/office/powerpoint/2010/main" val="1511289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3D0C542-DFFE-4628-BB57-B3DD087F4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375"/>
            <a:ext cx="12192000" cy="661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877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A4F35-C6F2-4B54-8DAF-0E5BF182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NuGet Manager to add Entity Framework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7EB45-B227-42A2-9EB7-AE2E5C853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689" y="1972080"/>
            <a:ext cx="8158485" cy="477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112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4164F-51B2-44F5-915A-6AE972898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 a Model</a:t>
            </a:r>
            <a:br>
              <a:rPr lang="en-US" dirty="0"/>
            </a:br>
            <a:r>
              <a:rPr lang="en-US" dirty="0"/>
              <a:t>Right click on Models, Select Add, then Class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70151E-D744-49E7-A93A-6E94783C5F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06639"/>
            <a:ext cx="8954276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790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7F5425-BC47-474C-84ED-29090DF0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248"/>
            <a:ext cx="6748197" cy="66520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FF48D5-FB0B-4056-A044-DF3D63AAF744}"/>
              </a:ext>
            </a:extLst>
          </p:cNvPr>
          <p:cNvSpPr/>
          <p:nvPr/>
        </p:nvSpPr>
        <p:spPr>
          <a:xfrm>
            <a:off x="842683" y="2351744"/>
            <a:ext cx="4168588" cy="1852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AF8DAB-7BD7-4841-830C-DDA1F022F299}"/>
              </a:ext>
            </a:extLst>
          </p:cNvPr>
          <p:cNvSpPr txBox="1"/>
          <p:nvPr/>
        </p:nvSpPr>
        <p:spPr>
          <a:xfrm>
            <a:off x="6615953" y="4733365"/>
            <a:ext cx="243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added a constructor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120C4-B76D-493B-8635-E180C09EFA1E}"/>
              </a:ext>
            </a:extLst>
          </p:cNvPr>
          <p:cNvSpPr txBox="1"/>
          <p:nvPr/>
        </p:nvSpPr>
        <p:spPr>
          <a:xfrm>
            <a:off x="6402911" y="1920642"/>
            <a:ext cx="530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added an ID field to uniquely identity this </a:t>
            </a:r>
          </a:p>
          <a:p>
            <a:r>
              <a:rPr lang="en-US" dirty="0"/>
              <a:t>record-since a student will register for more than 1 subject. </a:t>
            </a:r>
            <a:r>
              <a:rPr lang="en-US" dirty="0">
                <a:solidFill>
                  <a:srgbClr val="FF0000"/>
                </a:solidFill>
              </a:rPr>
              <a:t>Autogenerated fields must be int.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638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7F5425-BC47-474C-84ED-29090DF0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11"/>
            <a:ext cx="6748197" cy="66520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FF48D5-FB0B-4056-A044-DF3D63AAF744}"/>
              </a:ext>
            </a:extLst>
          </p:cNvPr>
          <p:cNvSpPr/>
          <p:nvPr/>
        </p:nvSpPr>
        <p:spPr>
          <a:xfrm>
            <a:off x="842683" y="2351744"/>
            <a:ext cx="4168588" cy="1852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120C4-B76D-493B-8635-E180C09EFA1E}"/>
              </a:ext>
            </a:extLst>
          </p:cNvPr>
          <p:cNvSpPr txBox="1"/>
          <p:nvPr/>
        </p:nvSpPr>
        <p:spPr>
          <a:xfrm>
            <a:off x="6402911" y="1920642"/>
            <a:ext cx="530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added an ID field to uniquely identity this </a:t>
            </a:r>
          </a:p>
          <a:p>
            <a:r>
              <a:rPr lang="en-US" dirty="0"/>
              <a:t>record-since a student will register for more than 1 subject. </a:t>
            </a:r>
            <a:r>
              <a:rPr lang="en-US" dirty="0">
                <a:solidFill>
                  <a:srgbClr val="FF0000"/>
                </a:solidFill>
              </a:rPr>
              <a:t>Autogenerated fields must be int.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15EED-C2DB-4839-9128-A25E108ED205}"/>
              </a:ext>
            </a:extLst>
          </p:cNvPr>
          <p:cNvSpPr txBox="1"/>
          <p:nvPr/>
        </p:nvSpPr>
        <p:spPr>
          <a:xfrm>
            <a:off x="6325809" y="4556389"/>
            <a:ext cx="580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added a constructor – notice that we left out final mark </a:t>
            </a:r>
          </a:p>
          <a:p>
            <a:r>
              <a:rPr lang="en-US" dirty="0">
                <a:solidFill>
                  <a:srgbClr val="FF0000"/>
                </a:solidFill>
              </a:rPr>
              <a:t>since we want our system to calculate that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835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7F5425-BC47-474C-84ED-29090DF0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11"/>
            <a:ext cx="6748197" cy="66520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FF48D5-FB0B-4056-A044-DF3D63AAF744}"/>
              </a:ext>
            </a:extLst>
          </p:cNvPr>
          <p:cNvSpPr/>
          <p:nvPr/>
        </p:nvSpPr>
        <p:spPr>
          <a:xfrm>
            <a:off x="842683" y="2351744"/>
            <a:ext cx="4168588" cy="1852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120C4-B76D-493B-8635-E180C09EFA1E}"/>
              </a:ext>
            </a:extLst>
          </p:cNvPr>
          <p:cNvSpPr txBox="1"/>
          <p:nvPr/>
        </p:nvSpPr>
        <p:spPr>
          <a:xfrm>
            <a:off x="6402911" y="1920642"/>
            <a:ext cx="530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added an ID field to uniquely identity this </a:t>
            </a:r>
          </a:p>
          <a:p>
            <a:r>
              <a:rPr lang="en-US" dirty="0"/>
              <a:t>record-since a student will register for more than 1 subject. </a:t>
            </a:r>
            <a:r>
              <a:rPr lang="en-US" dirty="0">
                <a:solidFill>
                  <a:srgbClr val="FF0000"/>
                </a:solidFill>
              </a:rPr>
              <a:t>Autogenerated fields must be int.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15EED-C2DB-4839-9128-A25E108ED205}"/>
              </a:ext>
            </a:extLst>
          </p:cNvPr>
          <p:cNvSpPr txBox="1"/>
          <p:nvPr/>
        </p:nvSpPr>
        <p:spPr>
          <a:xfrm>
            <a:off x="6325809" y="4556389"/>
            <a:ext cx="580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added a constructor – notice that we left out final mark </a:t>
            </a:r>
          </a:p>
          <a:p>
            <a:r>
              <a:rPr lang="en-US" dirty="0">
                <a:solidFill>
                  <a:srgbClr val="FF0000"/>
                </a:solidFill>
              </a:rPr>
              <a:t>since we want our system to calculate that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180C7F-5376-435D-BA45-9F23D4FA3D1B}"/>
              </a:ext>
            </a:extLst>
          </p:cNvPr>
          <p:cNvSpPr txBox="1"/>
          <p:nvPr/>
        </p:nvSpPr>
        <p:spPr>
          <a:xfrm>
            <a:off x="6484683" y="5934636"/>
            <a:ext cx="506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will be used to calculate the Final Mark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701541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2E7F5425-BC47-474C-84ED-29090DF0E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4611"/>
            <a:ext cx="6748197" cy="6652068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4FF48D5-FB0B-4056-A044-DF3D63AAF744}"/>
              </a:ext>
            </a:extLst>
          </p:cNvPr>
          <p:cNvSpPr/>
          <p:nvPr/>
        </p:nvSpPr>
        <p:spPr>
          <a:xfrm>
            <a:off x="842683" y="2351744"/>
            <a:ext cx="4168588" cy="18526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120C4-B76D-493B-8635-E180C09EFA1E}"/>
              </a:ext>
            </a:extLst>
          </p:cNvPr>
          <p:cNvSpPr txBox="1"/>
          <p:nvPr/>
        </p:nvSpPr>
        <p:spPr>
          <a:xfrm>
            <a:off x="6402911" y="1920642"/>
            <a:ext cx="5301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added an ID field to uniquely identity this </a:t>
            </a:r>
          </a:p>
          <a:p>
            <a:r>
              <a:rPr lang="en-US" dirty="0"/>
              <a:t>record-since a student will register for more than 1 subject. </a:t>
            </a:r>
            <a:r>
              <a:rPr lang="en-US" dirty="0">
                <a:solidFill>
                  <a:srgbClr val="FF0000"/>
                </a:solidFill>
              </a:rPr>
              <a:t>Autogenerated fields must be int.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515EED-C2DB-4839-9128-A25E108ED205}"/>
              </a:ext>
            </a:extLst>
          </p:cNvPr>
          <p:cNvSpPr txBox="1"/>
          <p:nvPr/>
        </p:nvSpPr>
        <p:spPr>
          <a:xfrm>
            <a:off x="6325809" y="4556389"/>
            <a:ext cx="5801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We added a constructor – notice that we left out final mark </a:t>
            </a:r>
          </a:p>
          <a:p>
            <a:r>
              <a:rPr lang="en-US" dirty="0">
                <a:solidFill>
                  <a:srgbClr val="FF0000"/>
                </a:solidFill>
              </a:rPr>
              <a:t>since we want our system to calculate that</a:t>
            </a:r>
            <a:endParaRPr lang="en-ZA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9B24FEB-E853-4975-8240-0D1D0E8AF803}"/>
              </a:ext>
            </a:extLst>
          </p:cNvPr>
          <p:cNvSpPr txBox="1"/>
          <p:nvPr/>
        </p:nvSpPr>
        <p:spPr>
          <a:xfrm>
            <a:off x="6096000" y="701964"/>
            <a:ext cx="57130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added 2 libraries which will allow us to </a:t>
            </a:r>
          </a:p>
          <a:p>
            <a:r>
              <a:rPr lang="en-US" dirty="0"/>
              <a:t>add validation instructions for our class – Data Annotations</a:t>
            </a:r>
            <a:endParaRPr lang="en-ZA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7DBDCF8-AC9D-4A62-B458-25BD26F6CC5D}"/>
              </a:ext>
            </a:extLst>
          </p:cNvPr>
          <p:cNvSpPr/>
          <p:nvPr/>
        </p:nvSpPr>
        <p:spPr>
          <a:xfrm>
            <a:off x="699249" y="1090660"/>
            <a:ext cx="4312022" cy="38851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C43AA-ADC2-41EB-AB89-8EE2C3441B6C}"/>
              </a:ext>
            </a:extLst>
          </p:cNvPr>
          <p:cNvSpPr txBox="1"/>
          <p:nvPr/>
        </p:nvSpPr>
        <p:spPr>
          <a:xfrm>
            <a:off x="6484683" y="5934636"/>
            <a:ext cx="5060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method will be used to calculate the Final Mark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9364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59CB2-13A5-49FD-BD52-49568EC5A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447" y="0"/>
            <a:ext cx="10515600" cy="1063158"/>
          </a:xfrm>
        </p:spPr>
        <p:txBody>
          <a:bodyPr/>
          <a:lstStyle/>
          <a:p>
            <a:r>
              <a:rPr lang="en-US" dirty="0"/>
              <a:t>Adding Data Annotation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215B3-FA96-4A67-8044-63E0B55B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247" y="791555"/>
            <a:ext cx="10803378" cy="527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3972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6965E-5FC2-4638-94B9-55C085056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3811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Save the file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Add another class file to the models folder</a:t>
            </a:r>
            <a:br>
              <a:rPr lang="en-US" dirty="0"/>
            </a:br>
            <a:r>
              <a:rPr lang="en-US" dirty="0"/>
              <a:t>and call it </a:t>
            </a:r>
            <a:r>
              <a:rPr lang="en-US" dirty="0" err="1"/>
              <a:t>StudentProgress</a:t>
            </a:r>
            <a:r>
              <a:rPr lang="en-US" dirty="0"/>
              <a:t> </a:t>
            </a:r>
            <a:r>
              <a:rPr lang="en-US" dirty="0" err="1"/>
              <a:t>Context.cs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49703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96C59-5836-4950-BEA3-F85D7BAE8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70AB2-8F9C-44E5-9887-DF3CAF13CE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3008CB-2640-4929-A5B2-6BE2D43DA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650" y="792445"/>
            <a:ext cx="7676699" cy="538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4370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0D2C-EF7B-4763-9BF8-2D0AAC27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4CC8C-93D1-4334-AAB7-2610BCC318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8" y="366763"/>
            <a:ext cx="11354784" cy="6081287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98A403-1FC0-4A78-8E25-FB957A9C52D4}"/>
              </a:ext>
            </a:extLst>
          </p:cNvPr>
          <p:cNvSpPr/>
          <p:nvPr/>
        </p:nvSpPr>
        <p:spPr>
          <a:xfrm>
            <a:off x="1344706" y="1846729"/>
            <a:ext cx="3827929" cy="4034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C5713F4-4892-4324-B153-B3808D565EBE}"/>
              </a:ext>
            </a:extLst>
          </p:cNvPr>
          <p:cNvSpPr/>
          <p:nvPr/>
        </p:nvSpPr>
        <p:spPr>
          <a:xfrm>
            <a:off x="5593977" y="4823010"/>
            <a:ext cx="1748118" cy="40341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A1B2FD-BF2E-4AE7-A225-669009BA0D94}"/>
              </a:ext>
            </a:extLst>
          </p:cNvPr>
          <p:cNvSpPr/>
          <p:nvPr/>
        </p:nvSpPr>
        <p:spPr>
          <a:xfrm>
            <a:off x="3953437" y="4823010"/>
            <a:ext cx="1532963" cy="40341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825073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CF56-D413-4113-B613-C48D7450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a controller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250E39-8640-44A4-8DB0-BAFD662FB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059" y="1137243"/>
            <a:ext cx="7767406" cy="536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934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ACF56-D413-4113-B613-C48D74507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we need a controller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20F4B-708B-44C6-9448-7ED408BF3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5407" y="1611472"/>
            <a:ext cx="5601185" cy="36350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FD239D-611C-4146-A646-E0016B7B4D3A}"/>
              </a:ext>
            </a:extLst>
          </p:cNvPr>
          <p:cNvSpPr txBox="1"/>
          <p:nvPr/>
        </p:nvSpPr>
        <p:spPr>
          <a:xfrm>
            <a:off x="753035" y="5531224"/>
            <a:ext cx="104718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Model on which the website will be based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Select the Context file which will help Visual Studio generate a Database with a table for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click Add …. The controller is created AND Visual studio generates Views for your application to  </a:t>
            </a:r>
          </a:p>
          <a:p>
            <a:r>
              <a:rPr lang="en-US" dirty="0"/>
              <a:t>      View, Delete, Update and Create records to be saved in the database.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4878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9BFB0-CE6D-47B1-8628-C391A8853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912ECD-154E-493D-882B-987A59781B14}"/>
              </a:ext>
            </a:extLst>
          </p:cNvPr>
          <p:cNvSpPr/>
          <p:nvPr/>
        </p:nvSpPr>
        <p:spPr>
          <a:xfrm>
            <a:off x="9870141" y="4374776"/>
            <a:ext cx="1775012" cy="1102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1867CD-43FB-49DC-899A-54BBF228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571" y="360642"/>
            <a:ext cx="11532308" cy="5430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7244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61C9-2E6A-44CE-8DDC-57F84D7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 at the Create Action Method : </a:t>
            </a:r>
            <a:br>
              <a:rPr lang="en-US" dirty="0"/>
            </a:br>
            <a:r>
              <a:rPr lang="en-US" dirty="0"/>
              <a:t>There are 2 with the same name. However one of them is qualified by the [POST] keyword</a:t>
            </a:r>
            <a:endParaRPr lang="en-Z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CE4873-66DC-497D-91F2-E34CFE8FB1F4}"/>
              </a:ext>
            </a:extLst>
          </p:cNvPr>
          <p:cNvSpPr/>
          <p:nvPr/>
        </p:nvSpPr>
        <p:spPr>
          <a:xfrm>
            <a:off x="1936376" y="3550024"/>
            <a:ext cx="1120589" cy="2779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9560DE-5374-46DB-A1F2-E7150262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390" y="1850339"/>
            <a:ext cx="10410503" cy="4941311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D57CC84-8C88-48D3-8F3D-D61C24A8F9D4}"/>
              </a:ext>
            </a:extLst>
          </p:cNvPr>
          <p:cNvSpPr/>
          <p:nvPr/>
        </p:nvSpPr>
        <p:spPr>
          <a:xfrm>
            <a:off x="692284" y="3688976"/>
            <a:ext cx="1120589" cy="2779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49779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FE61704-F141-42B8-9E48-3C80D4911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802" y="1690688"/>
            <a:ext cx="10410503" cy="4941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29661C9-2E6A-44CE-8DDC-57F84D70B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Look at the Create Action Method: </a:t>
            </a:r>
            <a:br>
              <a:rPr lang="en-US" dirty="0"/>
            </a:br>
            <a:r>
              <a:rPr lang="en-US" dirty="0"/>
              <a:t>There are 2 with the same name. However one of them is qualified by the [POST] keyword</a:t>
            </a:r>
            <a:endParaRPr lang="en-Z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2CE4873-66DC-497D-91F2-E34CFE8FB1F4}"/>
              </a:ext>
            </a:extLst>
          </p:cNvPr>
          <p:cNvSpPr/>
          <p:nvPr/>
        </p:nvSpPr>
        <p:spPr>
          <a:xfrm>
            <a:off x="1174376" y="3523130"/>
            <a:ext cx="1120589" cy="27790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2C11FE1-96C1-4BA8-B6B5-F54FB0C3233B}"/>
              </a:ext>
            </a:extLst>
          </p:cNvPr>
          <p:cNvCxnSpPr/>
          <p:nvPr/>
        </p:nvCxnSpPr>
        <p:spPr>
          <a:xfrm flipV="1">
            <a:off x="2599765" y="4455459"/>
            <a:ext cx="7628964" cy="564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9C8FA10-3B02-49AE-8DE2-77767DA389A3}"/>
              </a:ext>
            </a:extLst>
          </p:cNvPr>
          <p:cNvSpPr txBox="1"/>
          <p:nvPr/>
        </p:nvSpPr>
        <p:spPr>
          <a:xfrm flipH="1">
            <a:off x="8696660" y="4764741"/>
            <a:ext cx="327032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</a:rPr>
              <a:t>studentData</a:t>
            </a:r>
            <a:r>
              <a:rPr lang="en-US" dirty="0"/>
              <a:t> object we are using is  a parameter that Visual studio created to accept all input relating to the Model that was </a:t>
            </a:r>
            <a:r>
              <a:rPr lang="en-US" b="1" dirty="0"/>
              <a:t>posted</a:t>
            </a:r>
            <a:r>
              <a:rPr lang="en-US" dirty="0"/>
              <a:t> from the View – </a:t>
            </a:r>
            <a:r>
              <a:rPr lang="en-US" dirty="0" err="1"/>
              <a:t>ie</a:t>
            </a:r>
            <a:r>
              <a:rPr lang="en-US" dirty="0"/>
              <a:t> the user entered this info on the webpage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648141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018A9-4F54-4522-940C-5431634FA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659" y="27720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The Views 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0735B3-0870-4568-ACF0-BEAF31904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41" y="4625087"/>
            <a:ext cx="10963836" cy="1677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0A8BA81-9875-46DD-BD5D-4C858808ADA8}"/>
              </a:ext>
            </a:extLst>
          </p:cNvPr>
          <p:cNvSpPr txBox="1"/>
          <p:nvPr/>
        </p:nvSpPr>
        <p:spPr>
          <a:xfrm>
            <a:off x="640977" y="1979288"/>
            <a:ext cx="94129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separate view has been created for Create, Update, Delete, Details, Index</a:t>
            </a:r>
            <a:br>
              <a:rPr lang="en-US" dirty="0"/>
            </a:br>
            <a:r>
              <a:rPr lang="en-US" dirty="0"/>
              <a:t>The Create Page, displays a form with </a:t>
            </a:r>
            <a:r>
              <a:rPr lang="en-US" dirty="0" err="1"/>
              <a:t>textfields</a:t>
            </a:r>
            <a:r>
              <a:rPr lang="en-US" dirty="0"/>
              <a:t> that a user can input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Visual Studio has inserted Razor Syntax to add each property defined in the model.  For each property (except </a:t>
            </a:r>
            <a:r>
              <a:rPr lang="en-US" dirty="0" err="1"/>
              <a:t>databasegenerated</a:t>
            </a:r>
            <a:r>
              <a:rPr lang="en-US" dirty="0"/>
              <a:t> ones) there is a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Html.LabelFor</a:t>
            </a:r>
            <a:r>
              <a:rPr lang="en-US" dirty="0">
                <a:highlight>
                  <a:srgbClr val="FFFF00"/>
                </a:highlight>
              </a:rPr>
              <a:t>   </a:t>
            </a:r>
            <a:r>
              <a:rPr lang="en-US" dirty="0"/>
              <a:t>-- Text appears next to the textbox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Html.EditorFor</a:t>
            </a: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/>
              <a:t>--makes a textbox for user input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@</a:t>
            </a:r>
            <a:r>
              <a:rPr lang="en-US" dirty="0" err="1">
                <a:highlight>
                  <a:srgbClr val="FFFF00"/>
                </a:highlight>
              </a:rPr>
              <a:t>Html.ValidationMessageFor</a:t>
            </a:r>
            <a:r>
              <a:rPr lang="en-US" dirty="0">
                <a:highlight>
                  <a:srgbClr val="FFFF00"/>
                </a:highlight>
              </a:rPr>
              <a:t>  </a:t>
            </a:r>
            <a:r>
              <a:rPr lang="en-US" dirty="0"/>
              <a:t>-- Creates a message output when invalid input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097B4-B826-4E19-92A3-1A4826415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0795" y="277207"/>
            <a:ext cx="3398465" cy="184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358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78B6-48AF-4EC6-A4F2-B104744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Create View</a:t>
            </a:r>
            <a:endParaRPr lang="en-Z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C95200-4A68-4CC5-B9EE-4B172A22D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84" y="135596"/>
            <a:ext cx="6944740" cy="658655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D552F8-A170-4443-8843-C6270A3BFD06}"/>
              </a:ext>
            </a:extLst>
          </p:cNvPr>
          <p:cNvSpPr txBox="1"/>
          <p:nvPr/>
        </p:nvSpPr>
        <p:spPr>
          <a:xfrm>
            <a:off x="8630875" y="1237130"/>
            <a:ext cx="2722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by Visual Studio</a:t>
            </a:r>
            <a:endParaRPr lang="en-Z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BAAF22-6654-4F9C-A783-31C177181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696" y="1902287"/>
            <a:ext cx="4884843" cy="44733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9958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778B6-48AF-4EC6-A4F2-B10474415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Create View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5514D2-55A6-49DB-A32F-0E774716C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149" y="221072"/>
            <a:ext cx="6790008" cy="6271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32CF2E-4120-4ACD-8A3D-39D7C0E901FB}"/>
              </a:ext>
            </a:extLst>
          </p:cNvPr>
          <p:cNvSpPr txBox="1"/>
          <p:nvPr/>
        </p:nvSpPr>
        <p:spPr>
          <a:xfrm>
            <a:off x="7915835" y="5100918"/>
            <a:ext cx="3541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Notice that we have now removed the input box for the final mark because we want to calculate that in the program</a:t>
            </a:r>
            <a:endParaRPr lang="en-ZA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3403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34F2D20-93AD-4F27-854C-713AADB017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14" y="1518645"/>
            <a:ext cx="10410503" cy="49413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7BFBB8-C4D2-419B-8786-A4BF009CA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7" y="114113"/>
            <a:ext cx="10515600" cy="827181"/>
          </a:xfrm>
        </p:spPr>
        <p:txBody>
          <a:bodyPr/>
          <a:lstStyle/>
          <a:p>
            <a:r>
              <a:rPr lang="en-US" dirty="0"/>
              <a:t>How do we change the record before adding</a:t>
            </a:r>
            <a:endParaRPr lang="en-Z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D3ECCA6-3F89-423A-A19A-F7C89C94A2B2}"/>
              </a:ext>
            </a:extLst>
          </p:cNvPr>
          <p:cNvSpPr/>
          <p:nvPr/>
        </p:nvSpPr>
        <p:spPr>
          <a:xfrm>
            <a:off x="1394012" y="4765178"/>
            <a:ext cx="5024717" cy="2819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DFCAE5-175A-452F-B517-2852E9D97E77}"/>
              </a:ext>
            </a:extLst>
          </p:cNvPr>
          <p:cNvSpPr txBox="1"/>
          <p:nvPr/>
        </p:nvSpPr>
        <p:spPr>
          <a:xfrm>
            <a:off x="7490011" y="4701989"/>
            <a:ext cx="39188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add any calculation statement before adding to the database. </a:t>
            </a:r>
          </a:p>
          <a:p>
            <a:r>
              <a:rPr lang="en-US" dirty="0"/>
              <a:t>This line that will first calculate the final mark using the function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78490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3533A5C-F784-47C9-A6ED-BD07A05FA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655" y="453132"/>
            <a:ext cx="9106689" cy="59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596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6220-5743-48EB-BC0D-2A50C218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run the application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6419F-5504-42C4-913E-57AA42D15671}"/>
              </a:ext>
            </a:extLst>
          </p:cNvPr>
          <p:cNvSpPr txBox="1"/>
          <p:nvPr/>
        </p:nvSpPr>
        <p:spPr>
          <a:xfrm>
            <a:off x="1766046" y="2012576"/>
            <a:ext cx="8113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now you can make sure that you are inside the create view when you run</a:t>
            </a:r>
          </a:p>
          <a:p>
            <a:endParaRPr lang="en-US" dirty="0"/>
          </a:p>
          <a:p>
            <a:r>
              <a:rPr lang="en-US" dirty="0"/>
              <a:t>You will learn how to edit the </a:t>
            </a:r>
            <a:r>
              <a:rPr lang="en-US" dirty="0" err="1"/>
              <a:t>routeConfig</a:t>
            </a:r>
            <a:r>
              <a:rPr lang="en-US" dirty="0"/>
              <a:t> file in the next slide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1087201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38C0F-F860-4804-A4B6-C98FF92F8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AppData</a:t>
            </a:r>
            <a:r>
              <a:rPr lang="en-US" dirty="0"/>
              <a:t> / </a:t>
            </a:r>
            <a:r>
              <a:rPr lang="en-US" dirty="0" err="1"/>
              <a:t>RouteConfig</a:t>
            </a:r>
            <a:endParaRPr lang="en-ZA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0A5619-5DBD-4FAC-8E5D-F47E99DE8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84" y="2004450"/>
            <a:ext cx="11255715" cy="4892464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9029165-2B7A-489D-BDC7-FE065D25DF61}"/>
              </a:ext>
            </a:extLst>
          </p:cNvPr>
          <p:cNvSpPr/>
          <p:nvPr/>
        </p:nvSpPr>
        <p:spPr>
          <a:xfrm>
            <a:off x="3621741" y="4392534"/>
            <a:ext cx="1425389" cy="49305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0D10EA0-343F-4373-A3E6-DA70625EE753}"/>
              </a:ext>
            </a:extLst>
          </p:cNvPr>
          <p:cNvSpPr/>
          <p:nvPr/>
        </p:nvSpPr>
        <p:spPr>
          <a:xfrm>
            <a:off x="9574307" y="4930588"/>
            <a:ext cx="1183341" cy="23308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30FC32D-1DAC-4DB5-BE89-E0CB3B4E038B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838387" y="4813385"/>
            <a:ext cx="4709025" cy="2066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C3A2DE9-C3CA-4256-B7CD-D64604DF6BB8}"/>
              </a:ext>
            </a:extLst>
          </p:cNvPr>
          <p:cNvSpPr txBox="1"/>
          <p:nvPr/>
        </p:nvSpPr>
        <p:spPr>
          <a:xfrm>
            <a:off x="416859" y="1295597"/>
            <a:ext cx="113625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Edit the </a:t>
            </a:r>
            <a:r>
              <a:rPr lang="en-US" b="1" dirty="0" err="1"/>
              <a:t>RoutConFig</a:t>
            </a:r>
            <a:r>
              <a:rPr lang="en-US" b="1" dirty="0"/>
              <a:t> file.  </a:t>
            </a:r>
            <a:r>
              <a:rPr lang="en-US" dirty="0"/>
              <a:t>Change the controller to the same name as what you named your new controller. This </a:t>
            </a:r>
          </a:p>
          <a:p>
            <a:r>
              <a:rPr lang="en-US" dirty="0"/>
              <a:t>Will make the website automatically load the Index view from the new controller instead of the original Home controller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977779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6220-5743-48EB-BC0D-2A50C2182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run the application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06419F-5504-42C4-913E-57AA42D15671}"/>
              </a:ext>
            </a:extLst>
          </p:cNvPr>
          <p:cNvSpPr txBox="1"/>
          <p:nvPr/>
        </p:nvSpPr>
        <p:spPr>
          <a:xfrm>
            <a:off x="1766046" y="2012576"/>
            <a:ext cx="811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run the application from any view you have created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09931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F0D02-1425-4754-90E0-B6F75107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047" y="2857313"/>
            <a:ext cx="10515600" cy="1325563"/>
          </a:xfrm>
        </p:spPr>
        <p:txBody>
          <a:bodyPr/>
          <a:lstStyle/>
          <a:p>
            <a:r>
              <a:rPr lang="en-US" dirty="0"/>
              <a:t>Complete tutorial 9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270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DC2309-FA23-4BED-B6B5-BA69826EAEA0}"/>
              </a:ext>
            </a:extLst>
          </p:cNvPr>
          <p:cNvSpPr txBox="1"/>
          <p:nvPr/>
        </p:nvSpPr>
        <p:spPr>
          <a:xfrm>
            <a:off x="2909455" y="2216727"/>
            <a:ext cx="1251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MVC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6099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287410-EF9F-4592-B998-84E9F4067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860"/>
            <a:ext cx="12192000" cy="5708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4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F223C49-1B2B-4205-A60C-932C587DF2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436" y="791998"/>
            <a:ext cx="11513127" cy="486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28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1BD9164-3111-424A-A8DB-BD21EA2D8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08"/>
            <a:ext cx="12192000" cy="648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30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F5907C-6523-4CDC-B432-1099AA08B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29" y="899720"/>
            <a:ext cx="10586041" cy="48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1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E3A729-03C1-43F9-9448-7A551AC45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275" y="1249491"/>
            <a:ext cx="8649450" cy="4359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54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as_Teacher_Only_SectionGroup xmlns="f03ffe60-9510-4b42-9c8a-af466ad40190" xsi:nil="true"/>
    <FolderType xmlns="f03ffe60-9510-4b42-9c8a-af466ad40190" xsi:nil="true"/>
    <Teachers xmlns="f03ffe60-9510-4b42-9c8a-af466ad40190">
      <UserInfo>
        <DisplayName/>
        <AccountId xsi:nil="true"/>
        <AccountType/>
      </UserInfo>
    </Teachers>
    <TeamsChannelId xmlns="f03ffe60-9510-4b42-9c8a-af466ad40190" xsi:nil="true"/>
    <Math_Settings xmlns="f03ffe60-9510-4b42-9c8a-af466ad40190" xsi:nil="true"/>
    <Invited_Teachers xmlns="f03ffe60-9510-4b42-9c8a-af466ad40190" xsi:nil="true"/>
    <Invited_Students xmlns="f03ffe60-9510-4b42-9c8a-af466ad40190" xsi:nil="true"/>
    <DefaultSectionNames xmlns="f03ffe60-9510-4b42-9c8a-af466ad40190" xsi:nil="true"/>
    <Is_Collaboration_Space_Locked xmlns="f03ffe60-9510-4b42-9c8a-af466ad40190" xsi:nil="true"/>
    <Owner xmlns="f03ffe60-9510-4b42-9c8a-af466ad40190">
      <UserInfo>
        <DisplayName/>
        <AccountId xsi:nil="true"/>
        <AccountType/>
      </UserInfo>
    </Owner>
    <Students xmlns="f03ffe60-9510-4b42-9c8a-af466ad40190">
      <UserInfo>
        <DisplayName/>
        <AccountId xsi:nil="true"/>
        <AccountType/>
      </UserInfo>
    </Students>
    <NotebookType xmlns="f03ffe60-9510-4b42-9c8a-af466ad40190" xsi:nil="true"/>
    <CultureName xmlns="f03ffe60-9510-4b42-9c8a-af466ad40190" xsi:nil="true"/>
    <Student_Groups xmlns="f03ffe60-9510-4b42-9c8a-af466ad40190">
      <UserInfo>
        <DisplayName/>
        <AccountId xsi:nil="true"/>
        <AccountType/>
      </UserInfo>
    </Student_Groups>
    <LMS_Mappings xmlns="f03ffe60-9510-4b42-9c8a-af466ad40190" xsi:nil="true"/>
    <IsNotebookLocked xmlns="f03ffe60-9510-4b42-9c8a-af466ad40190" xsi:nil="true"/>
    <_activity xmlns="f03ffe60-9510-4b42-9c8a-af466ad40190" xsi:nil="true"/>
    <Templates xmlns="f03ffe60-9510-4b42-9c8a-af466ad40190" xsi:nil="true"/>
    <Self_Registration_Enabled xmlns="f03ffe60-9510-4b42-9c8a-af466ad40190" xsi:nil="true"/>
    <Distribution_Groups xmlns="f03ffe60-9510-4b42-9c8a-af466ad40190" xsi:nil="true"/>
    <AppVersion xmlns="f03ffe60-9510-4b42-9c8a-af466ad4019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B785AF4CC946F47BF9855430F5FD228" ma:contentTypeVersion="35" ma:contentTypeDescription="Create a new document." ma:contentTypeScope="" ma:versionID="e5de3e123bfdf9115c54cce8e11378fb">
  <xsd:schema xmlns:xsd="http://www.w3.org/2001/XMLSchema" xmlns:xs="http://www.w3.org/2001/XMLSchema" xmlns:p="http://schemas.microsoft.com/office/2006/metadata/properties" xmlns:ns3="f03ffe60-9510-4b42-9c8a-af466ad40190" xmlns:ns4="152f7d14-1de3-4c6d-9bf5-3a1af07d4824" targetNamespace="http://schemas.microsoft.com/office/2006/metadata/properties" ma:root="true" ma:fieldsID="d3c00db81dad76e0044013e14af37e68" ns3:_="" ns4:_="">
    <xsd:import namespace="f03ffe60-9510-4b42-9c8a-af466ad40190"/>
    <xsd:import namespace="152f7d14-1de3-4c6d-9bf5-3a1af07d482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NotebookType" minOccurs="0"/>
                <xsd:element ref="ns3:FolderType" minOccurs="0"/>
                <xsd:element ref="ns3:CultureName" minOccurs="0"/>
                <xsd:element ref="ns3:AppVersion" minOccurs="0"/>
                <xsd:element ref="ns3:TeamsChannelId" minOccurs="0"/>
                <xsd:element ref="ns3:Owner" minOccurs="0"/>
                <xsd:element ref="ns3:Math_Settings" minOccurs="0"/>
                <xsd:element ref="ns3:DefaultSectionNames" minOccurs="0"/>
                <xsd:element ref="ns3:Templates" minOccurs="0"/>
                <xsd:element ref="ns3:Teachers" minOccurs="0"/>
                <xsd:element ref="ns3:Students" minOccurs="0"/>
                <xsd:element ref="ns3:Student_Groups" minOccurs="0"/>
                <xsd:element ref="ns3:Distribution_Groups" minOccurs="0"/>
                <xsd:element ref="ns3:LMS_Mapping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3:IsNotebook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3ffe60-9510-4b42-9c8a-af466ad401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NotebookType" ma:index="12" nillable="true" ma:displayName="Notebook Type" ma:internalName="NotebookType">
      <xsd:simpleType>
        <xsd:restriction base="dms:Text"/>
      </xsd:simpleType>
    </xsd:element>
    <xsd:element name="FolderType" ma:index="13" nillable="true" ma:displayName="Folder Type" ma:internalName="FolderType">
      <xsd:simpleType>
        <xsd:restriction base="dms:Text"/>
      </xsd:simpleType>
    </xsd:element>
    <xsd:element name="CultureName" ma:index="14" nillable="true" ma:displayName="Culture Name" ma:internalName="CultureName">
      <xsd:simpleType>
        <xsd:restriction base="dms:Text"/>
      </xsd:simpleType>
    </xsd:element>
    <xsd:element name="AppVersion" ma:index="15" nillable="true" ma:displayName="App Version" ma:internalName="AppVersion">
      <xsd:simpleType>
        <xsd:restriction base="dms:Text"/>
      </xsd:simpleType>
    </xsd:element>
    <xsd:element name="TeamsChannelId" ma:index="16" nillable="true" ma:displayName="Teams Channel Id" ma:internalName="TeamsChannelId">
      <xsd:simpleType>
        <xsd:restriction base="dms:Text"/>
      </xsd:simpleType>
    </xsd:element>
    <xsd:element name="Owner" ma:index="17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18" nillable="true" ma:displayName="Math Settings" ma:internalName="Math_Settings">
      <xsd:simpleType>
        <xsd:restriction base="dms:Text"/>
      </xsd:simpleType>
    </xsd:element>
    <xsd:element name="DefaultSectionNames" ma:index="19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0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21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22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23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24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25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26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27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8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9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0" nillable="true" ma:displayName="Is Collaboration Space Locked" ma:internalName="Is_Collaboration_Space_Locked">
      <xsd:simpleType>
        <xsd:restriction base="dms:Boolean"/>
      </xsd:simpleType>
    </xsd:element>
    <xsd:element name="IsNotebookLocked" ma:index="31" nillable="true" ma:displayName="Is Notebook Locked" ma:internalName="IsNotebookLocked">
      <xsd:simpleType>
        <xsd:restriction base="dms:Boolean"/>
      </xsd:simpleType>
    </xsd:element>
    <xsd:element name="MediaServiceGenerationTime" ma:index="3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3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40" nillable="true" ma:displayName="Location" ma:internalName="MediaServiceLocation" ma:readOnly="true">
      <xsd:simpleType>
        <xsd:restriction base="dms:Text"/>
      </xsd:simpleType>
    </xsd:element>
    <xsd:element name="MediaLengthInSeconds" ma:index="41" nillable="true" ma:displayName="Length (seconds)" ma:internalName="MediaLengthInSeconds" ma:readOnly="true">
      <xsd:simpleType>
        <xsd:restriction base="dms:Unknown"/>
      </xsd:simpleType>
    </xsd:element>
    <xsd:element name="_activity" ma:index="4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2f7d14-1de3-4c6d-9bf5-3a1af07d4824" elementFormDefault="qualified">
    <xsd:import namespace="http://schemas.microsoft.com/office/2006/documentManagement/types"/>
    <xsd:import namespace="http://schemas.microsoft.com/office/infopath/2007/PartnerControls"/>
    <xsd:element name="SharedWithUsers" ma:index="3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3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6DF932-1014-42D7-9434-D19D99145D2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DCDDDB-B951-4288-9E3B-B64427D4D679}">
  <ds:schemaRefs>
    <ds:schemaRef ds:uri="http://purl.org/dc/elements/1.1/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152f7d14-1de3-4c6d-9bf5-3a1af07d4824"/>
    <ds:schemaRef ds:uri="f03ffe60-9510-4b42-9c8a-af466ad40190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EB72CFC8-B1A4-476B-BB41-E02214D141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3ffe60-9510-4b42-9c8a-af466ad40190"/>
    <ds:schemaRef ds:uri="152f7d14-1de3-4c6d-9bf5-3a1af07d48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6343</TotalTime>
  <Words>698</Words>
  <Application>Microsoft Office PowerPoint</Application>
  <PresentationFormat>Widescreen</PresentationFormat>
  <Paragraphs>58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NuGet Manager to add Entity Framework</vt:lpstr>
      <vt:lpstr>Add a Model Right click on Models, Select Add, then Class</vt:lpstr>
      <vt:lpstr>PowerPoint Presentation</vt:lpstr>
      <vt:lpstr>PowerPoint Presentation</vt:lpstr>
      <vt:lpstr>PowerPoint Presentation</vt:lpstr>
      <vt:lpstr>PowerPoint Presentation</vt:lpstr>
      <vt:lpstr>Adding Data Annotation</vt:lpstr>
      <vt:lpstr>Save the file  Add another class file to the models folder and call it StudentProgress Context.cs</vt:lpstr>
      <vt:lpstr>PowerPoint Presentation</vt:lpstr>
      <vt:lpstr>Now we need a controller</vt:lpstr>
      <vt:lpstr>Now we need a controller</vt:lpstr>
      <vt:lpstr>PowerPoint Presentation</vt:lpstr>
      <vt:lpstr>Look at the Create Action Method :  There are 2 with the same name. However one of them is qualified by the [POST] keyword</vt:lpstr>
      <vt:lpstr>Look at the Create Action Method:  There are 2 with the same name. However one of them is qualified by the [POST] keyword</vt:lpstr>
      <vt:lpstr>The Views </vt:lpstr>
      <vt:lpstr>Create View</vt:lpstr>
      <vt:lpstr>Create View</vt:lpstr>
      <vt:lpstr>How do we change the record before adding</vt:lpstr>
      <vt:lpstr>Now run the application</vt:lpstr>
      <vt:lpstr>AppData / RouteConfig</vt:lpstr>
      <vt:lpstr>Now run the application</vt:lpstr>
      <vt:lpstr>Complete tutorial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Subashnie Soobramoney</dc:creator>
  <cp:lastModifiedBy>Subashnie Soobramoney</cp:lastModifiedBy>
  <cp:revision>21</cp:revision>
  <dcterms:created xsi:type="dcterms:W3CDTF">2023-05-02T09:47:04Z</dcterms:created>
  <dcterms:modified xsi:type="dcterms:W3CDTF">2023-05-22T05:59:26Z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0x0101004B785AF4CC946F47BF9855430F5FD228</vt:lpwstr>
  </property>
</Properties>
</file>